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1"/>
  </p:notesMasterIdLst>
  <p:sldIdLst>
    <p:sldId id="256" r:id="rId3"/>
    <p:sldId id="307" r:id="rId4"/>
    <p:sldId id="336" r:id="rId5"/>
    <p:sldId id="305" r:id="rId6"/>
    <p:sldId id="304" r:id="rId7"/>
    <p:sldId id="302" r:id="rId8"/>
    <p:sldId id="309" r:id="rId9"/>
    <p:sldId id="310" r:id="rId10"/>
    <p:sldId id="311" r:id="rId11"/>
    <p:sldId id="312" r:id="rId12"/>
    <p:sldId id="342" r:id="rId13"/>
    <p:sldId id="318" r:id="rId14"/>
    <p:sldId id="325" r:id="rId15"/>
    <p:sldId id="340" r:id="rId16"/>
    <p:sldId id="319" r:id="rId17"/>
    <p:sldId id="326" r:id="rId18"/>
    <p:sldId id="320" r:id="rId19"/>
    <p:sldId id="327" r:id="rId20"/>
    <p:sldId id="321" r:id="rId21"/>
    <p:sldId id="328" r:id="rId22"/>
    <p:sldId id="322" r:id="rId23"/>
    <p:sldId id="329" r:id="rId24"/>
    <p:sldId id="323" r:id="rId25"/>
    <p:sldId id="330" r:id="rId26"/>
    <p:sldId id="324" r:id="rId27"/>
    <p:sldId id="308" r:id="rId28"/>
    <p:sldId id="331" r:id="rId29"/>
    <p:sldId id="284" r:id="rId30"/>
  </p:sldIdLst>
  <p:sldSz cx="12192000" cy="6858000"/>
  <p:notesSz cx="6858000" cy="9144000"/>
  <p:defaultText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5172" autoAdjust="0"/>
  </p:normalViewPr>
  <p:slideViewPr>
    <p:cSldViewPr snapToGrid="0">
      <p:cViewPr varScale="1">
        <p:scale>
          <a:sx n="72" d="100"/>
          <a:sy n="72" d="100"/>
        </p:scale>
        <p:origin x="150" y="72"/>
      </p:cViewPr>
      <p:guideLst>
        <p:guide orient="horz" pos="2160"/>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FD51025-6F6E-45F8-B947-8E557B75E98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US"/>
        </a:p>
      </dgm:t>
    </dgm:pt>
    <dgm:pt modelId="{6FD7F035-6026-4FAB-B33D-D2813767192B}">
      <dgm:prSet phldrT="[Text]"/>
      <dgm:spPr/>
      <dgm:t>
        <a:bodyPr/>
        <a:lstStyle/>
        <a:p>
          <a:pPr rtl="1"/>
          <a:r>
            <a:rPr lang="ar-IQ" b="1" dirty="0"/>
            <a:t>متطلبات الاعتماد الأكاديمي</a:t>
          </a:r>
          <a:endParaRPr lang="en-US" dirty="0"/>
        </a:p>
      </dgm:t>
    </dgm:pt>
    <dgm:pt modelId="{A310FAB5-8438-40EA-8156-1FBD72830D1A}" type="parTrans" cxnId="{9ED2A1AA-6A72-4572-9FAA-115DC63C0EC2}">
      <dgm:prSet/>
      <dgm:spPr/>
      <dgm:t>
        <a:bodyPr/>
        <a:lstStyle/>
        <a:p>
          <a:endParaRPr lang="en-US"/>
        </a:p>
      </dgm:t>
    </dgm:pt>
    <dgm:pt modelId="{AFD0F898-D85B-4B53-9B2A-5B35DDE99F15}" type="sibTrans" cxnId="{9ED2A1AA-6A72-4572-9FAA-115DC63C0EC2}">
      <dgm:prSet/>
      <dgm:spPr/>
      <dgm:t>
        <a:bodyPr/>
        <a:lstStyle/>
        <a:p>
          <a:endParaRPr lang="en-US"/>
        </a:p>
      </dgm:t>
    </dgm:pt>
    <dgm:pt modelId="{5BA176B3-712A-48E6-AA67-73995A179351}">
      <dgm:prSet phldrT="[Text]"/>
      <dgm:spPr/>
      <dgm:t>
        <a:bodyPr/>
        <a:lstStyle/>
        <a:p>
          <a:pPr rtl="1"/>
          <a:r>
            <a:rPr lang="ar-IQ" b="1" dirty="0">
              <a:latin typeface="Calibri" panose="020F0502020204030204" pitchFamily="34" charset="0"/>
              <a:ea typeface="Times New Roman" panose="02020603050405020304" pitchFamily="18" charset="0"/>
            </a:rPr>
            <a:t>وجود رؤية ورسالة مؤسسية</a:t>
          </a:r>
          <a:endParaRPr lang="en-US" dirty="0"/>
        </a:p>
      </dgm:t>
    </dgm:pt>
    <dgm:pt modelId="{EA65B7B4-3F6B-44DB-B288-4BEC307F3D19}" type="parTrans" cxnId="{57C7F2DE-25F9-4169-A82C-0A40F50C63AB}">
      <dgm:prSet/>
      <dgm:spPr/>
      <dgm:t>
        <a:bodyPr/>
        <a:lstStyle/>
        <a:p>
          <a:endParaRPr lang="en-US"/>
        </a:p>
      </dgm:t>
    </dgm:pt>
    <dgm:pt modelId="{E20DFC28-6281-4DAB-A774-ECBC8717C649}" type="sibTrans" cxnId="{57C7F2DE-25F9-4169-A82C-0A40F50C63AB}">
      <dgm:prSet/>
      <dgm:spPr/>
      <dgm:t>
        <a:bodyPr/>
        <a:lstStyle/>
        <a:p>
          <a:endParaRPr lang="en-US"/>
        </a:p>
      </dgm:t>
    </dgm:pt>
    <dgm:pt modelId="{721AECFC-E9A6-4263-BE46-5414CD7A35BC}">
      <dgm:prSet phldrT="[Text]"/>
      <dgm:spPr/>
      <dgm:t>
        <a:bodyPr/>
        <a:lstStyle/>
        <a:p>
          <a:pPr rtl="1"/>
          <a:r>
            <a:rPr lang="ar-IQ" b="1" dirty="0">
              <a:latin typeface="Calibri" panose="020F0502020204030204" pitchFamily="34" charset="0"/>
              <a:ea typeface="Times New Roman" panose="02020603050405020304" pitchFamily="18" charset="0"/>
            </a:rPr>
            <a:t>امتلاك مصادر وموارد وبنى ارتكازية مناسبة لتحقيق الرسالة والأهداف التعليمية</a:t>
          </a:r>
          <a:endParaRPr lang="en-US" dirty="0"/>
        </a:p>
      </dgm:t>
    </dgm:pt>
    <dgm:pt modelId="{2BB38A26-5C98-423B-928D-EA44DE4A76ED}" type="parTrans" cxnId="{2AE3AFAF-5A9E-428F-9DC4-54FF2FC45AA9}">
      <dgm:prSet/>
      <dgm:spPr/>
      <dgm:t>
        <a:bodyPr/>
        <a:lstStyle/>
        <a:p>
          <a:endParaRPr lang="en-US"/>
        </a:p>
      </dgm:t>
    </dgm:pt>
    <dgm:pt modelId="{C57D7BDE-CE83-416B-9271-2386B0D1F8F9}" type="sibTrans" cxnId="{2AE3AFAF-5A9E-428F-9DC4-54FF2FC45AA9}">
      <dgm:prSet/>
      <dgm:spPr/>
      <dgm:t>
        <a:bodyPr/>
        <a:lstStyle/>
        <a:p>
          <a:endParaRPr lang="en-US"/>
        </a:p>
      </dgm:t>
    </dgm:pt>
    <dgm:pt modelId="{E5ACD0FB-40C9-4659-82CE-F570A41C6549}">
      <dgm:prSet phldrT="[Text]"/>
      <dgm:spPr/>
      <dgm:t>
        <a:bodyPr/>
        <a:lstStyle/>
        <a:p>
          <a:pPr rtl="1"/>
          <a:r>
            <a:rPr lang="ar-IQ" b="1" dirty="0">
              <a:latin typeface="Calibri" panose="020F0502020204030204" pitchFamily="34" charset="0"/>
              <a:ea typeface="Times New Roman" panose="02020603050405020304" pitchFamily="18" charset="0"/>
            </a:rPr>
            <a:t>وجود نظاما لتوثيق الأعمال والانشطة المرتبطة بالأهداف التعليمية، والادلة على أن المؤسسة تحقق أهدافها</a:t>
          </a:r>
          <a:endParaRPr lang="en-US" dirty="0"/>
        </a:p>
      </dgm:t>
    </dgm:pt>
    <dgm:pt modelId="{B641F26E-BB32-42B5-A2E3-AAE9F2D8AD35}" type="parTrans" cxnId="{C94CB929-D60F-49AE-B64F-D961B0D1E7F2}">
      <dgm:prSet/>
      <dgm:spPr/>
      <dgm:t>
        <a:bodyPr/>
        <a:lstStyle/>
        <a:p>
          <a:endParaRPr lang="en-US"/>
        </a:p>
      </dgm:t>
    </dgm:pt>
    <dgm:pt modelId="{2F456FF5-A435-434E-AF5F-691062E33581}" type="sibTrans" cxnId="{C94CB929-D60F-49AE-B64F-D961B0D1E7F2}">
      <dgm:prSet/>
      <dgm:spPr/>
      <dgm:t>
        <a:bodyPr/>
        <a:lstStyle/>
        <a:p>
          <a:endParaRPr lang="en-US"/>
        </a:p>
      </dgm:t>
    </dgm:pt>
    <dgm:pt modelId="{D95C44AD-522F-40B9-99E6-E5AB2D028152}">
      <dgm:prSet phldrT="[Text]"/>
      <dgm:spPr/>
      <dgm:t>
        <a:bodyPr/>
        <a:lstStyle/>
        <a:p>
          <a:pPr rtl="1"/>
          <a:r>
            <a:rPr lang="ar-IQ" b="1" dirty="0">
              <a:latin typeface="Calibri" panose="020F0502020204030204" pitchFamily="34" charset="0"/>
              <a:ea typeface="Times New Roman" panose="02020603050405020304" pitchFamily="18" charset="0"/>
            </a:rPr>
            <a:t>وجود ضمانات تؤكد قدرة المؤسسة على الاستمرارية</a:t>
          </a:r>
          <a:endParaRPr lang="en-US" dirty="0"/>
        </a:p>
      </dgm:t>
    </dgm:pt>
    <dgm:pt modelId="{E712B956-2C23-44EB-A224-1EDD64F48CE5}" type="parTrans" cxnId="{E9740262-6FE1-4D31-91A1-6D1F040E5088}">
      <dgm:prSet/>
      <dgm:spPr/>
      <dgm:t>
        <a:bodyPr/>
        <a:lstStyle/>
        <a:p>
          <a:endParaRPr lang="en-US"/>
        </a:p>
      </dgm:t>
    </dgm:pt>
    <dgm:pt modelId="{D0045F62-53FE-4CD5-AF8C-3B6846334236}" type="sibTrans" cxnId="{E9740262-6FE1-4D31-91A1-6D1F040E5088}">
      <dgm:prSet/>
      <dgm:spPr/>
      <dgm:t>
        <a:bodyPr/>
        <a:lstStyle/>
        <a:p>
          <a:endParaRPr lang="en-US"/>
        </a:p>
      </dgm:t>
    </dgm:pt>
    <dgm:pt modelId="{6F262CC1-FD14-49AF-8747-E57CF949930F}" type="pres">
      <dgm:prSet presAssocID="{4FD51025-6F6E-45F8-B947-8E557B75E98E}" presName="Name0" presStyleCnt="0">
        <dgm:presLayoutVars>
          <dgm:chMax val="1"/>
          <dgm:chPref val="1"/>
          <dgm:dir/>
          <dgm:animOne val="branch"/>
          <dgm:animLvl val="lvl"/>
        </dgm:presLayoutVars>
      </dgm:prSet>
      <dgm:spPr/>
    </dgm:pt>
    <dgm:pt modelId="{C73910C6-E297-4A3B-9ED4-6B5F427D7E40}" type="pres">
      <dgm:prSet presAssocID="{6FD7F035-6026-4FAB-B33D-D2813767192B}" presName="singleCycle" presStyleCnt="0"/>
      <dgm:spPr/>
    </dgm:pt>
    <dgm:pt modelId="{FB381DD0-DDE5-457B-A4A6-516153789E45}" type="pres">
      <dgm:prSet presAssocID="{6FD7F035-6026-4FAB-B33D-D2813767192B}" presName="singleCenter" presStyleLbl="node1" presStyleIdx="0" presStyleCnt="5">
        <dgm:presLayoutVars>
          <dgm:chMax val="7"/>
          <dgm:chPref val="7"/>
        </dgm:presLayoutVars>
      </dgm:prSet>
      <dgm:spPr/>
    </dgm:pt>
    <dgm:pt modelId="{E6A23D38-15B6-4823-8998-F389974F6426}" type="pres">
      <dgm:prSet presAssocID="{EA65B7B4-3F6B-44DB-B288-4BEC307F3D19}" presName="Name56" presStyleLbl="parChTrans1D2" presStyleIdx="0" presStyleCnt="4"/>
      <dgm:spPr/>
    </dgm:pt>
    <dgm:pt modelId="{82F2E3CB-67C7-434D-98CC-4592E3F0EDB3}" type="pres">
      <dgm:prSet presAssocID="{5BA176B3-712A-48E6-AA67-73995A179351}" presName="text0" presStyleLbl="node1" presStyleIdx="1" presStyleCnt="5" custScaleX="256129" custScaleY="97057">
        <dgm:presLayoutVars>
          <dgm:bulletEnabled val="1"/>
        </dgm:presLayoutVars>
      </dgm:prSet>
      <dgm:spPr/>
    </dgm:pt>
    <dgm:pt modelId="{46B59643-4D1F-46F8-B116-70A2F6C24811}" type="pres">
      <dgm:prSet presAssocID="{2BB38A26-5C98-423B-928D-EA44DE4A76ED}" presName="Name56" presStyleLbl="parChTrans1D2" presStyleIdx="1" presStyleCnt="4"/>
      <dgm:spPr/>
    </dgm:pt>
    <dgm:pt modelId="{B6FB662F-A81E-4F10-BBCE-47093E1B4B18}" type="pres">
      <dgm:prSet presAssocID="{721AECFC-E9A6-4263-BE46-5414CD7A35BC}" presName="text0" presStyleLbl="node1" presStyleIdx="2" presStyleCnt="5" custScaleX="256129" custScaleY="97057" custRadScaleRad="154684" custRadScaleInc="-643">
        <dgm:presLayoutVars>
          <dgm:bulletEnabled val="1"/>
        </dgm:presLayoutVars>
      </dgm:prSet>
      <dgm:spPr/>
    </dgm:pt>
    <dgm:pt modelId="{1817F0DA-A964-4464-A624-D9336B3D0AD8}" type="pres">
      <dgm:prSet presAssocID="{B641F26E-BB32-42B5-A2E3-AAE9F2D8AD35}" presName="Name56" presStyleLbl="parChTrans1D2" presStyleIdx="2" presStyleCnt="4"/>
      <dgm:spPr/>
    </dgm:pt>
    <dgm:pt modelId="{089A742E-DCE0-408F-8F3C-75D6C3A0AFAB}" type="pres">
      <dgm:prSet presAssocID="{E5ACD0FB-40C9-4659-82CE-F570A41C6549}" presName="text0" presStyleLbl="node1" presStyleIdx="3" presStyleCnt="5" custScaleX="260112" custScaleY="97057">
        <dgm:presLayoutVars>
          <dgm:bulletEnabled val="1"/>
        </dgm:presLayoutVars>
      </dgm:prSet>
      <dgm:spPr/>
    </dgm:pt>
    <dgm:pt modelId="{1B19382B-ADB8-4BBD-A619-D395B99E5380}" type="pres">
      <dgm:prSet presAssocID="{E712B956-2C23-44EB-A224-1EDD64F48CE5}" presName="Name56" presStyleLbl="parChTrans1D2" presStyleIdx="3" presStyleCnt="4"/>
      <dgm:spPr/>
    </dgm:pt>
    <dgm:pt modelId="{7DE7C20A-2C2E-45FC-9236-E534F2E86F53}" type="pres">
      <dgm:prSet presAssocID="{D95C44AD-522F-40B9-99E6-E5AB2D028152}" presName="text0" presStyleLbl="node1" presStyleIdx="4" presStyleCnt="5" custScaleX="256129" custScaleY="97057" custRadScaleRad="139842" custRadScaleInc="-712">
        <dgm:presLayoutVars>
          <dgm:bulletEnabled val="1"/>
        </dgm:presLayoutVars>
      </dgm:prSet>
      <dgm:spPr/>
    </dgm:pt>
  </dgm:ptLst>
  <dgm:cxnLst>
    <dgm:cxn modelId="{30D4C30D-946E-4728-BB43-80FD50F43F37}" type="presOf" srcId="{2BB38A26-5C98-423B-928D-EA44DE4A76ED}" destId="{46B59643-4D1F-46F8-B116-70A2F6C24811}" srcOrd="0" destOrd="0" presId="urn:microsoft.com/office/officeart/2008/layout/RadialCluster"/>
    <dgm:cxn modelId="{00628B21-C371-475E-B284-0A0C98C49A10}" type="presOf" srcId="{E5ACD0FB-40C9-4659-82CE-F570A41C6549}" destId="{089A742E-DCE0-408F-8F3C-75D6C3A0AFAB}" srcOrd="0" destOrd="0" presId="urn:microsoft.com/office/officeart/2008/layout/RadialCluster"/>
    <dgm:cxn modelId="{C94CB929-D60F-49AE-B64F-D961B0D1E7F2}" srcId="{6FD7F035-6026-4FAB-B33D-D2813767192B}" destId="{E5ACD0FB-40C9-4659-82CE-F570A41C6549}" srcOrd="2" destOrd="0" parTransId="{B641F26E-BB32-42B5-A2E3-AAE9F2D8AD35}" sibTransId="{2F456FF5-A435-434E-AF5F-691062E33581}"/>
    <dgm:cxn modelId="{3FBEC93B-35D8-41AE-9B9F-3B686FD89876}" type="presOf" srcId="{B641F26E-BB32-42B5-A2E3-AAE9F2D8AD35}" destId="{1817F0DA-A964-4464-A624-D9336B3D0AD8}" srcOrd="0" destOrd="0" presId="urn:microsoft.com/office/officeart/2008/layout/RadialCluster"/>
    <dgm:cxn modelId="{E9740262-6FE1-4D31-91A1-6D1F040E5088}" srcId="{6FD7F035-6026-4FAB-B33D-D2813767192B}" destId="{D95C44AD-522F-40B9-99E6-E5AB2D028152}" srcOrd="3" destOrd="0" parTransId="{E712B956-2C23-44EB-A224-1EDD64F48CE5}" sibTransId="{D0045F62-53FE-4CD5-AF8C-3B6846334236}"/>
    <dgm:cxn modelId="{6D0C7744-A3A0-4815-A746-E3C06D7E966D}" type="presOf" srcId="{6FD7F035-6026-4FAB-B33D-D2813767192B}" destId="{FB381DD0-DDE5-457B-A4A6-516153789E45}" srcOrd="0" destOrd="0" presId="urn:microsoft.com/office/officeart/2008/layout/RadialCluster"/>
    <dgm:cxn modelId="{8B467691-9B7C-4E6B-A980-C87CB348B8F4}" type="presOf" srcId="{721AECFC-E9A6-4263-BE46-5414CD7A35BC}" destId="{B6FB662F-A81E-4F10-BBCE-47093E1B4B18}" srcOrd="0" destOrd="0" presId="urn:microsoft.com/office/officeart/2008/layout/RadialCluster"/>
    <dgm:cxn modelId="{FACEA9A5-2894-465A-9883-9E3D66D58B6E}" type="presOf" srcId="{EA65B7B4-3F6B-44DB-B288-4BEC307F3D19}" destId="{E6A23D38-15B6-4823-8998-F389974F6426}" srcOrd="0" destOrd="0" presId="urn:microsoft.com/office/officeart/2008/layout/RadialCluster"/>
    <dgm:cxn modelId="{9ED2A1AA-6A72-4572-9FAA-115DC63C0EC2}" srcId="{4FD51025-6F6E-45F8-B947-8E557B75E98E}" destId="{6FD7F035-6026-4FAB-B33D-D2813767192B}" srcOrd="0" destOrd="0" parTransId="{A310FAB5-8438-40EA-8156-1FBD72830D1A}" sibTransId="{AFD0F898-D85B-4B53-9B2A-5B35DDE99F15}"/>
    <dgm:cxn modelId="{2AE3AFAF-5A9E-428F-9DC4-54FF2FC45AA9}" srcId="{6FD7F035-6026-4FAB-B33D-D2813767192B}" destId="{721AECFC-E9A6-4263-BE46-5414CD7A35BC}" srcOrd="1" destOrd="0" parTransId="{2BB38A26-5C98-423B-928D-EA44DE4A76ED}" sibTransId="{C57D7BDE-CE83-416B-9271-2386B0D1F8F9}"/>
    <dgm:cxn modelId="{C7C23FC4-CE6B-440B-8E70-A8FF19F2AFF7}" type="presOf" srcId="{5BA176B3-712A-48E6-AA67-73995A179351}" destId="{82F2E3CB-67C7-434D-98CC-4592E3F0EDB3}" srcOrd="0" destOrd="0" presId="urn:microsoft.com/office/officeart/2008/layout/RadialCluster"/>
    <dgm:cxn modelId="{5BCB96D4-8D89-432D-8D7B-A45122372141}" type="presOf" srcId="{D95C44AD-522F-40B9-99E6-E5AB2D028152}" destId="{7DE7C20A-2C2E-45FC-9236-E534F2E86F53}" srcOrd="0" destOrd="0" presId="urn:microsoft.com/office/officeart/2008/layout/RadialCluster"/>
    <dgm:cxn modelId="{57C7F2DE-25F9-4169-A82C-0A40F50C63AB}" srcId="{6FD7F035-6026-4FAB-B33D-D2813767192B}" destId="{5BA176B3-712A-48E6-AA67-73995A179351}" srcOrd="0" destOrd="0" parTransId="{EA65B7B4-3F6B-44DB-B288-4BEC307F3D19}" sibTransId="{E20DFC28-6281-4DAB-A774-ECBC8717C649}"/>
    <dgm:cxn modelId="{DCF578F8-AC8F-44C4-B67D-A7EEE96B82A2}" type="presOf" srcId="{4FD51025-6F6E-45F8-B947-8E557B75E98E}" destId="{6F262CC1-FD14-49AF-8747-E57CF949930F}" srcOrd="0" destOrd="0" presId="urn:microsoft.com/office/officeart/2008/layout/RadialCluster"/>
    <dgm:cxn modelId="{54F9DDF8-DC32-47E7-8F3C-4923E2387535}" type="presOf" srcId="{E712B956-2C23-44EB-A224-1EDD64F48CE5}" destId="{1B19382B-ADB8-4BBD-A619-D395B99E5380}" srcOrd="0" destOrd="0" presId="urn:microsoft.com/office/officeart/2008/layout/RadialCluster"/>
    <dgm:cxn modelId="{79D8BA01-816C-4FE5-A8F2-33261C60924C}" type="presParOf" srcId="{6F262CC1-FD14-49AF-8747-E57CF949930F}" destId="{C73910C6-E297-4A3B-9ED4-6B5F427D7E40}" srcOrd="0" destOrd="0" presId="urn:microsoft.com/office/officeart/2008/layout/RadialCluster"/>
    <dgm:cxn modelId="{0BF12E1E-93F3-483A-A655-F1DF0E1CFC6C}" type="presParOf" srcId="{C73910C6-E297-4A3B-9ED4-6B5F427D7E40}" destId="{FB381DD0-DDE5-457B-A4A6-516153789E45}" srcOrd="0" destOrd="0" presId="urn:microsoft.com/office/officeart/2008/layout/RadialCluster"/>
    <dgm:cxn modelId="{55B1FCC5-D719-4FBE-8234-79A70AE4B359}" type="presParOf" srcId="{C73910C6-E297-4A3B-9ED4-6B5F427D7E40}" destId="{E6A23D38-15B6-4823-8998-F389974F6426}" srcOrd="1" destOrd="0" presId="urn:microsoft.com/office/officeart/2008/layout/RadialCluster"/>
    <dgm:cxn modelId="{9D45A248-EAC7-4846-8259-C80ACFB332FE}" type="presParOf" srcId="{C73910C6-E297-4A3B-9ED4-6B5F427D7E40}" destId="{82F2E3CB-67C7-434D-98CC-4592E3F0EDB3}" srcOrd="2" destOrd="0" presId="urn:microsoft.com/office/officeart/2008/layout/RadialCluster"/>
    <dgm:cxn modelId="{9C7876E0-D9D5-496A-82EE-C6441966BDF8}" type="presParOf" srcId="{C73910C6-E297-4A3B-9ED4-6B5F427D7E40}" destId="{46B59643-4D1F-46F8-B116-70A2F6C24811}" srcOrd="3" destOrd="0" presId="urn:microsoft.com/office/officeart/2008/layout/RadialCluster"/>
    <dgm:cxn modelId="{1662D6D1-7F20-4C20-9256-FD9152720F92}" type="presParOf" srcId="{C73910C6-E297-4A3B-9ED4-6B5F427D7E40}" destId="{B6FB662F-A81E-4F10-BBCE-47093E1B4B18}" srcOrd="4" destOrd="0" presId="urn:microsoft.com/office/officeart/2008/layout/RadialCluster"/>
    <dgm:cxn modelId="{C30C1FB3-0F8D-458F-89C9-ED026ADEAD83}" type="presParOf" srcId="{C73910C6-E297-4A3B-9ED4-6B5F427D7E40}" destId="{1817F0DA-A964-4464-A624-D9336B3D0AD8}" srcOrd="5" destOrd="0" presId="urn:microsoft.com/office/officeart/2008/layout/RadialCluster"/>
    <dgm:cxn modelId="{6D355C20-087F-45E7-9ADB-CFB90A7B0874}" type="presParOf" srcId="{C73910C6-E297-4A3B-9ED4-6B5F427D7E40}" destId="{089A742E-DCE0-408F-8F3C-75D6C3A0AFAB}" srcOrd="6" destOrd="0" presId="urn:microsoft.com/office/officeart/2008/layout/RadialCluster"/>
    <dgm:cxn modelId="{DE0B4520-6A1A-4BF9-86F6-087071B35A6E}" type="presParOf" srcId="{C73910C6-E297-4A3B-9ED4-6B5F427D7E40}" destId="{1B19382B-ADB8-4BBD-A619-D395B99E5380}" srcOrd="7" destOrd="0" presId="urn:microsoft.com/office/officeart/2008/layout/RadialCluster"/>
    <dgm:cxn modelId="{E9F064A9-E98E-42A1-994B-BA03B183DDC7}" type="presParOf" srcId="{C73910C6-E297-4A3B-9ED4-6B5F427D7E40}" destId="{7DE7C20A-2C2E-45FC-9236-E534F2E86F53}" srcOrd="8" destOrd="0" presId="urn:microsoft.com/office/officeart/2008/layout/RadialCluster"/>
  </dgm:cxnLst>
  <dgm:bg/>
  <dgm:whole>
    <a:ln w="28575">
      <a:noFill/>
    </a:ln>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pPr algn="ctr"/>
          <a:r>
            <a:rPr lang="ar-SA" sz="2800" b="1" dirty="0"/>
            <a:t>بيئة البحث العلمي</a:t>
          </a:r>
          <a:endParaRPr lang="en-US" sz="2800" b="1" dirty="0"/>
        </a:p>
      </dgm:t>
    </dgm:pt>
    <dgm:pt modelId="{820F9045-D372-43F2-B9CC-4D8A274F87EF}" type="parTrans" cxnId="{3A8999A0-3CF3-4A10-9F7E-45BEBD813FA1}">
      <dgm:prSet/>
      <dgm:spPr/>
      <dgm:t>
        <a:bodyPr/>
        <a:lstStyle/>
        <a:p>
          <a:endParaRPr lang="en-US" sz="2800" b="1"/>
        </a:p>
      </dgm:t>
    </dgm:pt>
    <dgm:pt modelId="{AFAE77B5-BA94-4197-9E9B-6714F4F5F171}" type="sibTrans" cxnId="{3A8999A0-3CF3-4A10-9F7E-45BEBD813FA1}">
      <dgm:prSet/>
      <dgm:spPr/>
      <dgm:t>
        <a:bodyPr/>
        <a:lstStyle/>
        <a:p>
          <a:endParaRPr lang="en-US" sz="2800" b="1"/>
        </a:p>
      </dgm:t>
    </dgm:pt>
    <dgm:pt modelId="{C02F1D0B-D18D-49AF-BF2F-8E23539E9DBF}">
      <dgm:prSet phldrT="[Text]" custT="1"/>
      <dgm:spPr/>
      <dgm:t>
        <a:bodyPr/>
        <a:lstStyle/>
        <a:p>
          <a:pPr algn="ctr"/>
          <a:r>
            <a:rPr lang="ar-SA" sz="2800" b="1" dirty="0"/>
            <a:t>تسويق البحث العلمي</a:t>
          </a:r>
          <a:endParaRPr lang="en-US" sz="2800" b="1" dirty="0"/>
        </a:p>
      </dgm:t>
    </dgm:pt>
    <dgm:pt modelId="{CDEB45C7-D1C3-4D77-BDB1-FF49F2F2E498}" type="parTrans" cxnId="{81DB9105-DF99-4373-919D-CFB9FE60DA6E}">
      <dgm:prSet/>
      <dgm:spPr/>
      <dgm:t>
        <a:bodyPr/>
        <a:lstStyle/>
        <a:p>
          <a:endParaRPr lang="en-US" sz="2800" b="1"/>
        </a:p>
      </dgm:t>
    </dgm:pt>
    <dgm:pt modelId="{6BB13015-FF48-487F-B173-025D3BF39BA5}" type="sibTrans" cxnId="{81DB9105-DF99-4373-919D-CFB9FE60DA6E}">
      <dgm:prSet/>
      <dgm:spPr/>
      <dgm:t>
        <a:bodyPr/>
        <a:lstStyle/>
        <a:p>
          <a:endParaRPr lang="en-US" sz="2800" b="1"/>
        </a:p>
      </dgm:t>
    </dgm:pt>
    <dgm:pt modelId="{BECB1C94-64F3-4B56-8F25-8D2519F3E4C5}">
      <dgm:prSet phldrT="[Text]" custT="1"/>
      <dgm:spPr/>
      <dgm:t>
        <a:bodyPr/>
        <a:lstStyle/>
        <a:p>
          <a:pPr algn="ctr"/>
          <a:r>
            <a:rPr lang="ar-SA" sz="2800" b="1" dirty="0"/>
            <a:t>الابداع والابتكار</a:t>
          </a:r>
          <a:endParaRPr lang="en-US" sz="2800" b="1" dirty="0"/>
        </a:p>
      </dgm:t>
    </dgm:pt>
    <dgm:pt modelId="{14078E2F-502B-4012-BE24-36F98BC150A5}" type="parTrans" cxnId="{220856F0-8AFB-4CFA-BB51-E2047B856B6A}">
      <dgm:prSet/>
      <dgm:spPr/>
      <dgm:t>
        <a:bodyPr/>
        <a:lstStyle/>
        <a:p>
          <a:endParaRPr lang="en-US" sz="2800" b="1"/>
        </a:p>
      </dgm:t>
    </dgm:pt>
    <dgm:pt modelId="{26812A58-A1AE-4A9A-A31F-11D2B36F3E6E}" type="sibTrans" cxnId="{220856F0-8AFB-4CFA-BB51-E2047B856B6A}">
      <dgm:prSet/>
      <dgm:spPr/>
      <dgm:t>
        <a:bodyPr/>
        <a:lstStyle/>
        <a:p>
          <a:endParaRPr lang="en-US" sz="2800" b="1"/>
        </a:p>
      </dgm:t>
    </dgm:pt>
    <dgm:pt modelId="{6D12BCC7-D715-4CF8-9846-52ACC3A90ECD}">
      <dgm:prSet custT="1"/>
      <dgm:spPr/>
      <dgm:t>
        <a:bodyPr/>
        <a:lstStyle/>
        <a:p>
          <a:pPr algn="ctr"/>
          <a:r>
            <a:rPr lang="ar-SA" sz="2800" b="1" dirty="0"/>
            <a:t>تمويل البحث العلمي</a:t>
          </a:r>
          <a:endParaRPr lang="en-US" sz="2800" b="1" dirty="0"/>
        </a:p>
      </dgm:t>
    </dgm:pt>
    <dgm:pt modelId="{E305BFA2-2FAE-4AD9-AA70-5554A26D492B}" type="parTrans" cxnId="{704BD940-E66D-417C-A048-9B2802BBD90F}">
      <dgm:prSet/>
      <dgm:spPr/>
      <dgm:t>
        <a:bodyPr/>
        <a:lstStyle/>
        <a:p>
          <a:endParaRPr lang="en-US" sz="2800" b="1"/>
        </a:p>
      </dgm:t>
    </dgm:pt>
    <dgm:pt modelId="{A4F8ADF9-B460-4590-B264-3004E06099EE}" type="sibTrans" cxnId="{704BD940-E66D-417C-A048-9B2802BBD90F}">
      <dgm:prSet/>
      <dgm:spPr/>
      <dgm:t>
        <a:bodyPr/>
        <a:lstStyle/>
        <a:p>
          <a:endParaRPr lang="en-US" sz="2800" b="1"/>
        </a:p>
      </dgm:t>
    </dgm:pt>
    <dgm:pt modelId="{F2B4B5BB-85C6-473D-807B-81FFCF01512A}">
      <dgm:prSet custT="1"/>
      <dgm:spPr/>
      <dgm:t>
        <a:bodyPr/>
        <a:lstStyle/>
        <a:p>
          <a:pPr algn="ctr"/>
          <a:r>
            <a:rPr lang="ar-SA" sz="2800" b="1" dirty="0"/>
            <a:t>نشر البحث العلمي</a:t>
          </a:r>
          <a:endParaRPr lang="en-US" sz="2800" b="1" dirty="0"/>
        </a:p>
      </dgm:t>
    </dgm:pt>
    <dgm:pt modelId="{3B2091F6-008D-4A4D-A299-F8BA594C831F}" type="parTrans" cxnId="{DDD9A71D-2C18-4914-A453-868311973D67}">
      <dgm:prSet/>
      <dgm:spPr/>
      <dgm:t>
        <a:bodyPr/>
        <a:lstStyle/>
        <a:p>
          <a:endParaRPr lang="en-US" sz="2800" b="1"/>
        </a:p>
      </dgm:t>
    </dgm:pt>
    <dgm:pt modelId="{AD0117F7-241B-4369-BE86-3801C5AFA5AA}" type="sibTrans" cxnId="{DDD9A71D-2C18-4914-A453-868311973D67}">
      <dgm:prSet/>
      <dgm:spPr/>
      <dgm:t>
        <a:bodyPr/>
        <a:lstStyle/>
        <a:p>
          <a:endParaRPr lang="en-US" sz="2800" b="1"/>
        </a:p>
      </dgm:t>
    </dgm:pt>
    <dgm:pt modelId="{B5A3A657-D76C-4620-A92C-CD0A4CC2CA52}">
      <dgm:prSet custT="1"/>
      <dgm:spPr/>
      <dgm:t>
        <a:bodyPr/>
        <a:lstStyle/>
        <a:p>
          <a:pPr algn="ctr" rtl="1"/>
          <a:r>
            <a:rPr lang="ar-SA" sz="2800" b="1" dirty="0"/>
            <a:t>اخلاقيات البحث العلمي</a:t>
          </a:r>
          <a:endParaRPr lang="en-US" sz="2800" b="1" dirty="0"/>
        </a:p>
      </dgm:t>
    </dgm:pt>
    <dgm:pt modelId="{B2F9C2AA-896D-4F16-8115-AF019786E115}" type="parTrans" cxnId="{95F1D917-5BDD-445D-8BF7-1CB86A2634D2}">
      <dgm:prSet/>
      <dgm:spPr/>
      <dgm:t>
        <a:bodyPr/>
        <a:lstStyle/>
        <a:p>
          <a:endParaRPr lang="en-US" sz="2800" b="1"/>
        </a:p>
      </dgm:t>
    </dgm:pt>
    <dgm:pt modelId="{3ED954CC-A9FF-46EE-8D60-AEC2E8905106}" type="sibTrans" cxnId="{95F1D917-5BDD-445D-8BF7-1CB86A2634D2}">
      <dgm:prSet/>
      <dgm:spPr/>
      <dgm:t>
        <a:bodyPr/>
        <a:lstStyle/>
        <a:p>
          <a:endParaRPr lang="en-US" sz="2800" b="1"/>
        </a:p>
      </dgm:t>
    </dgm:pt>
    <dgm:pt modelId="{683A7747-1208-406B-841B-E399051C1EB3}">
      <dgm:prSet custT="1"/>
      <dgm:spPr/>
      <dgm:t>
        <a:bodyPr/>
        <a:lstStyle/>
        <a:p>
          <a:pPr algn="ctr" rtl="1"/>
          <a:r>
            <a:rPr lang="ar-SA" sz="2800" b="1" dirty="0"/>
            <a:t>مصادر المعلومات</a:t>
          </a:r>
          <a:endParaRPr lang="en-US" sz="2800" b="1" dirty="0"/>
        </a:p>
      </dgm:t>
    </dgm:pt>
    <dgm:pt modelId="{819786B6-9A96-473D-992C-33D439FBAB69}" type="parTrans" cxnId="{5D636080-CEB9-403F-9540-FCC1F70861B3}">
      <dgm:prSet/>
      <dgm:spPr/>
      <dgm:t>
        <a:bodyPr/>
        <a:lstStyle/>
        <a:p>
          <a:endParaRPr lang="en-US" sz="2800" b="1"/>
        </a:p>
      </dgm:t>
    </dgm:pt>
    <dgm:pt modelId="{84C8657F-583B-4633-A0F9-47958D8B7EA3}" type="sibTrans" cxnId="{5D636080-CEB9-403F-9540-FCC1F70861B3}">
      <dgm:prSet/>
      <dgm:spPr/>
      <dgm:t>
        <a:bodyPr/>
        <a:lstStyle/>
        <a:p>
          <a:endParaRPr lang="en-US" sz="28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7"/>
      <dgm:spPr/>
    </dgm:pt>
    <dgm:pt modelId="{1EFDD856-49A6-4D0F-ABB3-6ED97BB0A478}" type="pres">
      <dgm:prSet presAssocID="{344DA400-9D9F-4E15-99BF-CD7DD2259FCD}" presName="parentText" presStyleLbl="node1" presStyleIdx="0" presStyleCnt="7">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7">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7"/>
      <dgm:spPr/>
    </dgm:pt>
    <dgm:pt modelId="{65B2204A-19FC-4BB5-93F2-0E67F3190F86}" type="pres">
      <dgm:prSet presAssocID="{6D12BCC7-D715-4CF8-9846-52ACC3A90ECD}" presName="parentText" presStyleLbl="node1" presStyleIdx="1" presStyleCnt="7">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7">
        <dgm:presLayoutVars>
          <dgm:bulletEnabled val="1"/>
        </dgm:presLayoutVars>
      </dgm:prSet>
      <dgm:spPr/>
    </dgm:pt>
    <dgm:pt modelId="{15249956-4C63-4F90-A436-4DDF7247E477}" type="pres">
      <dgm:prSet presAssocID="{A4F8ADF9-B460-4590-B264-3004E06099EE}" presName="spaceBetweenRectangles" presStyleCnt="0"/>
      <dgm:spPr/>
    </dgm:pt>
    <dgm:pt modelId="{9E0CDB40-41BE-4BEC-99F6-F549992B6CC9}" type="pres">
      <dgm:prSet presAssocID="{F2B4B5BB-85C6-473D-807B-81FFCF01512A}" presName="parentLin" presStyleCnt="0"/>
      <dgm:spPr/>
    </dgm:pt>
    <dgm:pt modelId="{7DAA5F94-D81A-4D47-B749-5DF99292F1F1}" type="pres">
      <dgm:prSet presAssocID="{F2B4B5BB-85C6-473D-807B-81FFCF01512A}" presName="parentLeftMargin" presStyleLbl="node1" presStyleIdx="1" presStyleCnt="7"/>
      <dgm:spPr/>
    </dgm:pt>
    <dgm:pt modelId="{488EC5B7-1A3F-4576-A71F-2990EC36D7F2}" type="pres">
      <dgm:prSet presAssocID="{F2B4B5BB-85C6-473D-807B-81FFCF01512A}" presName="parentText" presStyleLbl="node1" presStyleIdx="2" presStyleCnt="7">
        <dgm:presLayoutVars>
          <dgm:chMax val="0"/>
          <dgm:bulletEnabled val="1"/>
        </dgm:presLayoutVars>
      </dgm:prSet>
      <dgm:spPr/>
    </dgm:pt>
    <dgm:pt modelId="{1551807E-4E26-4D87-9E4E-1A4652A90431}" type="pres">
      <dgm:prSet presAssocID="{F2B4B5BB-85C6-473D-807B-81FFCF01512A}" presName="negativeSpace" presStyleCnt="0"/>
      <dgm:spPr/>
    </dgm:pt>
    <dgm:pt modelId="{BBE7F74D-085E-41B2-8010-28EF4B525262}" type="pres">
      <dgm:prSet presAssocID="{F2B4B5BB-85C6-473D-807B-81FFCF01512A}" presName="childText" presStyleLbl="conFgAcc1" presStyleIdx="2" presStyleCnt="7">
        <dgm:presLayoutVars>
          <dgm:bulletEnabled val="1"/>
        </dgm:presLayoutVars>
      </dgm:prSet>
      <dgm:spPr/>
    </dgm:pt>
    <dgm:pt modelId="{63844903-934D-480D-8580-29912231875C}" type="pres">
      <dgm:prSet presAssocID="{AD0117F7-241B-4369-BE86-3801C5AFA5AA}" presName="spaceBetweenRectangles" presStyleCnt="0"/>
      <dgm:spPr/>
    </dgm:pt>
    <dgm:pt modelId="{DD729932-62B7-407B-977D-784D5BC9190A}" type="pres">
      <dgm:prSet presAssocID="{C02F1D0B-D18D-49AF-BF2F-8E23539E9DBF}" presName="parentLin" presStyleCnt="0"/>
      <dgm:spPr/>
    </dgm:pt>
    <dgm:pt modelId="{35D19B24-07E7-4584-BF8C-7F602724F33F}" type="pres">
      <dgm:prSet presAssocID="{C02F1D0B-D18D-49AF-BF2F-8E23539E9DBF}" presName="parentLeftMargin" presStyleLbl="node1" presStyleIdx="2" presStyleCnt="7"/>
      <dgm:spPr/>
    </dgm:pt>
    <dgm:pt modelId="{2758CE76-D67C-4706-A3D1-BB8EBC86F492}" type="pres">
      <dgm:prSet presAssocID="{C02F1D0B-D18D-49AF-BF2F-8E23539E9DBF}" presName="parentText" presStyleLbl="node1" presStyleIdx="3" presStyleCnt="7">
        <dgm:presLayoutVars>
          <dgm:chMax val="0"/>
          <dgm:bulletEnabled val="1"/>
        </dgm:presLayoutVars>
      </dgm:prSet>
      <dgm:spPr/>
    </dgm:pt>
    <dgm:pt modelId="{62CB0EAD-3D77-41F4-90C2-E3259D9C63F9}" type="pres">
      <dgm:prSet presAssocID="{C02F1D0B-D18D-49AF-BF2F-8E23539E9DBF}" presName="negativeSpace" presStyleCnt="0"/>
      <dgm:spPr/>
    </dgm:pt>
    <dgm:pt modelId="{6EF81150-C158-4CF3-B3C6-97151D78C69D}" type="pres">
      <dgm:prSet presAssocID="{C02F1D0B-D18D-49AF-BF2F-8E23539E9DBF}" presName="childText" presStyleLbl="conFgAcc1" presStyleIdx="3" presStyleCnt="7">
        <dgm:presLayoutVars>
          <dgm:bulletEnabled val="1"/>
        </dgm:presLayoutVars>
      </dgm:prSet>
      <dgm:spPr/>
    </dgm:pt>
    <dgm:pt modelId="{359EA084-0842-4CD9-AF58-A6D6D7AF53F4}" type="pres">
      <dgm:prSet presAssocID="{6BB13015-FF48-487F-B173-025D3BF39BA5}" presName="spaceBetweenRectangles" presStyleCnt="0"/>
      <dgm:spPr/>
    </dgm:pt>
    <dgm:pt modelId="{DA0C1F85-A060-4A1C-B605-3054DD0E30D8}" type="pres">
      <dgm:prSet presAssocID="{BECB1C94-64F3-4B56-8F25-8D2519F3E4C5}" presName="parentLin" presStyleCnt="0"/>
      <dgm:spPr/>
    </dgm:pt>
    <dgm:pt modelId="{29F42F50-6EF1-45A0-89B9-01D15891A9FC}" type="pres">
      <dgm:prSet presAssocID="{BECB1C94-64F3-4B56-8F25-8D2519F3E4C5}" presName="parentLeftMargin" presStyleLbl="node1" presStyleIdx="3" presStyleCnt="7"/>
      <dgm:spPr/>
    </dgm:pt>
    <dgm:pt modelId="{7774EF44-3A65-4DEE-B2A2-5D908BACE873}" type="pres">
      <dgm:prSet presAssocID="{BECB1C94-64F3-4B56-8F25-8D2519F3E4C5}" presName="parentText" presStyleLbl="node1" presStyleIdx="4" presStyleCnt="7" custLinFactNeighborX="8824" custLinFactNeighborY="2024">
        <dgm:presLayoutVars>
          <dgm:chMax val="0"/>
          <dgm:bulletEnabled val="1"/>
        </dgm:presLayoutVars>
      </dgm:prSet>
      <dgm:spPr/>
    </dgm:pt>
    <dgm:pt modelId="{A606101C-EB62-4ED6-A093-A2A784FCA8B6}" type="pres">
      <dgm:prSet presAssocID="{BECB1C94-64F3-4B56-8F25-8D2519F3E4C5}" presName="negativeSpace" presStyleCnt="0"/>
      <dgm:spPr/>
    </dgm:pt>
    <dgm:pt modelId="{B31ACB6A-1DCF-4E42-993F-7AED7C0393FE}" type="pres">
      <dgm:prSet presAssocID="{BECB1C94-64F3-4B56-8F25-8D2519F3E4C5}" presName="childText" presStyleLbl="conFgAcc1" presStyleIdx="4" presStyleCnt="7">
        <dgm:presLayoutVars>
          <dgm:bulletEnabled val="1"/>
        </dgm:presLayoutVars>
      </dgm:prSet>
      <dgm:spPr/>
    </dgm:pt>
    <dgm:pt modelId="{C4F2E0CE-D5CA-439E-BCFD-47DD443EA8F9}" type="pres">
      <dgm:prSet presAssocID="{26812A58-A1AE-4A9A-A31F-11D2B36F3E6E}" presName="spaceBetweenRectangles" presStyleCnt="0"/>
      <dgm:spPr/>
    </dgm:pt>
    <dgm:pt modelId="{B6DE0052-E48E-4549-99EA-A167EA56B3F7}" type="pres">
      <dgm:prSet presAssocID="{B5A3A657-D76C-4620-A92C-CD0A4CC2CA52}" presName="parentLin" presStyleCnt="0"/>
      <dgm:spPr/>
    </dgm:pt>
    <dgm:pt modelId="{35FA0C93-E1A3-4954-B78E-A0EB09F3A630}" type="pres">
      <dgm:prSet presAssocID="{B5A3A657-D76C-4620-A92C-CD0A4CC2CA52}" presName="parentLeftMargin" presStyleLbl="node1" presStyleIdx="4" presStyleCnt="7"/>
      <dgm:spPr/>
    </dgm:pt>
    <dgm:pt modelId="{D2464643-2FAC-4D40-9345-18CA63D1F910}" type="pres">
      <dgm:prSet presAssocID="{B5A3A657-D76C-4620-A92C-CD0A4CC2CA52}" presName="parentText" presStyleLbl="node1" presStyleIdx="5" presStyleCnt="7">
        <dgm:presLayoutVars>
          <dgm:chMax val="0"/>
          <dgm:bulletEnabled val="1"/>
        </dgm:presLayoutVars>
      </dgm:prSet>
      <dgm:spPr/>
    </dgm:pt>
    <dgm:pt modelId="{46D5AEB7-9177-40D8-BC47-A0CAA372EFED}" type="pres">
      <dgm:prSet presAssocID="{B5A3A657-D76C-4620-A92C-CD0A4CC2CA52}" presName="negativeSpace" presStyleCnt="0"/>
      <dgm:spPr/>
    </dgm:pt>
    <dgm:pt modelId="{A2041FD8-AC5E-4771-A261-E2B178BF5655}" type="pres">
      <dgm:prSet presAssocID="{B5A3A657-D76C-4620-A92C-CD0A4CC2CA52}" presName="childText" presStyleLbl="conFgAcc1" presStyleIdx="5" presStyleCnt="7">
        <dgm:presLayoutVars>
          <dgm:bulletEnabled val="1"/>
        </dgm:presLayoutVars>
      </dgm:prSet>
      <dgm:spPr/>
    </dgm:pt>
    <dgm:pt modelId="{BF5597D3-72A0-4B87-BCD3-32CE171AA9F3}" type="pres">
      <dgm:prSet presAssocID="{3ED954CC-A9FF-46EE-8D60-AEC2E8905106}" presName="spaceBetweenRectangles" presStyleCnt="0"/>
      <dgm:spPr/>
    </dgm:pt>
    <dgm:pt modelId="{ABE0FDCA-E4BE-48DD-B779-540CB09E90FE}" type="pres">
      <dgm:prSet presAssocID="{683A7747-1208-406B-841B-E399051C1EB3}" presName="parentLin" presStyleCnt="0"/>
      <dgm:spPr/>
    </dgm:pt>
    <dgm:pt modelId="{A2AC5420-D4A4-4C52-9643-5D1486FCEBE6}" type="pres">
      <dgm:prSet presAssocID="{683A7747-1208-406B-841B-E399051C1EB3}" presName="parentLeftMargin" presStyleLbl="node1" presStyleIdx="5" presStyleCnt="7"/>
      <dgm:spPr/>
    </dgm:pt>
    <dgm:pt modelId="{DB4B3AD8-0958-4B5D-810C-300A57643D7D}" type="pres">
      <dgm:prSet presAssocID="{683A7747-1208-406B-841B-E399051C1EB3}" presName="parentText" presStyleLbl="node1" presStyleIdx="6" presStyleCnt="7">
        <dgm:presLayoutVars>
          <dgm:chMax val="0"/>
          <dgm:bulletEnabled val="1"/>
        </dgm:presLayoutVars>
      </dgm:prSet>
      <dgm:spPr/>
    </dgm:pt>
    <dgm:pt modelId="{5983ABF3-856A-40DC-8C5F-C495C06F2F5A}" type="pres">
      <dgm:prSet presAssocID="{683A7747-1208-406B-841B-E399051C1EB3}" presName="negativeSpace" presStyleCnt="0"/>
      <dgm:spPr/>
    </dgm:pt>
    <dgm:pt modelId="{F24862D7-E39D-4E66-9425-D77A4E2BBABC}" type="pres">
      <dgm:prSet presAssocID="{683A7747-1208-406B-841B-E399051C1EB3}" presName="childText" presStyleLbl="conFgAcc1" presStyleIdx="6" presStyleCnt="7">
        <dgm:presLayoutVars>
          <dgm:bulletEnabled val="1"/>
        </dgm:presLayoutVars>
      </dgm:prSet>
      <dgm:spPr/>
    </dgm:pt>
  </dgm:ptLst>
  <dgm:cxnLst>
    <dgm:cxn modelId="{81DB9105-DF99-4373-919D-CFB9FE60DA6E}" srcId="{03146412-9AC8-492D-9CB0-8CB7F7B1C7EB}" destId="{C02F1D0B-D18D-49AF-BF2F-8E23539E9DBF}" srcOrd="3" destOrd="0" parTransId="{CDEB45C7-D1C3-4D77-BDB1-FF49F2F2E498}" sibTransId="{6BB13015-FF48-487F-B173-025D3BF39BA5}"/>
    <dgm:cxn modelId="{52C1BA10-E961-4887-A3F6-7D0AC645FDD5}" type="presOf" srcId="{B5A3A657-D76C-4620-A92C-CD0A4CC2CA52}" destId="{35FA0C93-E1A3-4954-B78E-A0EB09F3A630}" srcOrd="0" destOrd="0" presId="urn:microsoft.com/office/officeart/2005/8/layout/list1"/>
    <dgm:cxn modelId="{95F1D917-5BDD-445D-8BF7-1CB86A2634D2}" srcId="{03146412-9AC8-492D-9CB0-8CB7F7B1C7EB}" destId="{B5A3A657-D76C-4620-A92C-CD0A4CC2CA52}" srcOrd="5" destOrd="0" parTransId="{B2F9C2AA-896D-4F16-8115-AF019786E115}" sibTransId="{3ED954CC-A9FF-46EE-8D60-AEC2E8905106}"/>
    <dgm:cxn modelId="{DDD9A71D-2C18-4914-A453-868311973D67}" srcId="{03146412-9AC8-492D-9CB0-8CB7F7B1C7EB}" destId="{F2B4B5BB-85C6-473D-807B-81FFCF01512A}" srcOrd="2" destOrd="0" parTransId="{3B2091F6-008D-4A4D-A299-F8BA594C831F}" sibTransId="{AD0117F7-241B-4369-BE86-3801C5AFA5AA}"/>
    <dgm:cxn modelId="{039EA32C-CC44-4201-89A9-9A27B6913B6D}" type="presOf" srcId="{03146412-9AC8-492D-9CB0-8CB7F7B1C7EB}" destId="{B0C30158-0D81-4807-8C9E-8610A71248C3}" srcOrd="0" destOrd="0" presId="urn:microsoft.com/office/officeart/2005/8/layout/list1"/>
    <dgm:cxn modelId="{B8122E33-B286-45EF-97B0-C60C4A1C852E}" type="presOf" srcId="{F2B4B5BB-85C6-473D-807B-81FFCF01512A}" destId="{488EC5B7-1A3F-4576-A71F-2990EC36D7F2}" srcOrd="1"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ED301B6C-433A-4037-9FB5-4A6646B4E787}" type="presOf" srcId="{683A7747-1208-406B-841B-E399051C1EB3}" destId="{DB4B3AD8-0958-4B5D-810C-300A57643D7D}" srcOrd="1" destOrd="0" presId="urn:microsoft.com/office/officeart/2005/8/layout/list1"/>
    <dgm:cxn modelId="{6DBD1054-39DC-4C4D-887A-153E5CA31A56}" type="presOf" srcId="{C02F1D0B-D18D-49AF-BF2F-8E23539E9DBF}" destId="{2758CE76-D67C-4706-A3D1-BB8EBC86F492}" srcOrd="1" destOrd="0" presId="urn:microsoft.com/office/officeart/2005/8/layout/list1"/>
    <dgm:cxn modelId="{5D636080-CEB9-403F-9540-FCC1F70861B3}" srcId="{03146412-9AC8-492D-9CB0-8CB7F7B1C7EB}" destId="{683A7747-1208-406B-841B-E399051C1EB3}" srcOrd="6" destOrd="0" parTransId="{819786B6-9A96-473D-992C-33D439FBAB69}" sibTransId="{84C8657F-583B-4633-A0F9-47958D8B7EA3}"/>
    <dgm:cxn modelId="{105F5994-DD81-4E3A-9730-660C0D525B37}" type="presOf" srcId="{BECB1C94-64F3-4B56-8F25-8D2519F3E4C5}" destId="{29F42F50-6EF1-45A0-89B9-01D15891A9FC}" srcOrd="0"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D20E41AB-2F48-494E-9CCD-3EA4B9ED69DA}" type="presOf" srcId="{F2B4B5BB-85C6-473D-807B-81FFCF01512A}" destId="{7DAA5F94-D81A-4D47-B749-5DF99292F1F1}" srcOrd="0" destOrd="0" presId="urn:microsoft.com/office/officeart/2005/8/layout/list1"/>
    <dgm:cxn modelId="{EEC751B9-DB2B-455A-8E57-88AB6E6103AE}" type="presOf" srcId="{B5A3A657-D76C-4620-A92C-CD0A4CC2CA52}" destId="{D2464643-2FAC-4D40-9345-18CA63D1F910}" srcOrd="1" destOrd="0" presId="urn:microsoft.com/office/officeart/2005/8/layout/list1"/>
    <dgm:cxn modelId="{268E51BC-9CFC-4882-A917-FBFE79D4B2D6}" type="presOf" srcId="{C02F1D0B-D18D-49AF-BF2F-8E23539E9DBF}" destId="{35D19B24-07E7-4584-BF8C-7F602724F33F}" srcOrd="0" destOrd="0" presId="urn:microsoft.com/office/officeart/2005/8/layout/list1"/>
    <dgm:cxn modelId="{8C974DDD-365C-47A4-B384-A765B8688220}" type="presOf" srcId="{BECB1C94-64F3-4B56-8F25-8D2519F3E4C5}" destId="{7774EF44-3A65-4DEE-B2A2-5D908BACE873}" srcOrd="1" destOrd="0" presId="urn:microsoft.com/office/officeart/2005/8/layout/list1"/>
    <dgm:cxn modelId="{39F27DE2-095C-4478-8960-DFD1080BFE58}" type="presOf" srcId="{683A7747-1208-406B-841B-E399051C1EB3}" destId="{A2AC5420-D4A4-4C52-9643-5D1486FCEBE6}" srcOrd="0" destOrd="0" presId="urn:microsoft.com/office/officeart/2005/8/layout/list1"/>
    <dgm:cxn modelId="{220856F0-8AFB-4CFA-BB51-E2047B856B6A}" srcId="{03146412-9AC8-492D-9CB0-8CB7F7B1C7EB}" destId="{BECB1C94-64F3-4B56-8F25-8D2519F3E4C5}" srcOrd="4" destOrd="0" parTransId="{14078E2F-502B-4012-BE24-36F98BC150A5}" sibTransId="{26812A58-A1AE-4A9A-A31F-11D2B36F3E6E}"/>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 modelId="{40E6C397-F79D-40D5-9E6E-98A04355E51F}" type="presParOf" srcId="{B0C30158-0D81-4807-8C9E-8610A71248C3}" destId="{15249956-4C63-4F90-A436-4DDF7247E477}" srcOrd="7" destOrd="0" presId="urn:microsoft.com/office/officeart/2005/8/layout/list1"/>
    <dgm:cxn modelId="{55347463-1A83-4C0D-924F-9B98BFEA6012}" type="presParOf" srcId="{B0C30158-0D81-4807-8C9E-8610A71248C3}" destId="{9E0CDB40-41BE-4BEC-99F6-F549992B6CC9}" srcOrd="8" destOrd="0" presId="urn:microsoft.com/office/officeart/2005/8/layout/list1"/>
    <dgm:cxn modelId="{B039A52E-B869-47AB-8143-F8556E9AB3C0}" type="presParOf" srcId="{9E0CDB40-41BE-4BEC-99F6-F549992B6CC9}" destId="{7DAA5F94-D81A-4D47-B749-5DF99292F1F1}" srcOrd="0" destOrd="0" presId="urn:microsoft.com/office/officeart/2005/8/layout/list1"/>
    <dgm:cxn modelId="{64FC5077-88D4-424B-AA25-A5B942322AE8}" type="presParOf" srcId="{9E0CDB40-41BE-4BEC-99F6-F549992B6CC9}" destId="{488EC5B7-1A3F-4576-A71F-2990EC36D7F2}" srcOrd="1" destOrd="0" presId="urn:microsoft.com/office/officeart/2005/8/layout/list1"/>
    <dgm:cxn modelId="{5EA017DA-2A12-4383-B028-58A5150770F9}" type="presParOf" srcId="{B0C30158-0D81-4807-8C9E-8610A71248C3}" destId="{1551807E-4E26-4D87-9E4E-1A4652A90431}" srcOrd="9" destOrd="0" presId="urn:microsoft.com/office/officeart/2005/8/layout/list1"/>
    <dgm:cxn modelId="{E131CE62-C30B-4092-9868-E214B8740990}" type="presParOf" srcId="{B0C30158-0D81-4807-8C9E-8610A71248C3}" destId="{BBE7F74D-085E-41B2-8010-28EF4B525262}" srcOrd="10" destOrd="0" presId="urn:microsoft.com/office/officeart/2005/8/layout/list1"/>
    <dgm:cxn modelId="{D4F97737-D5D9-45CC-8CC7-23412D67C4A8}" type="presParOf" srcId="{B0C30158-0D81-4807-8C9E-8610A71248C3}" destId="{63844903-934D-480D-8580-29912231875C}" srcOrd="11" destOrd="0" presId="urn:microsoft.com/office/officeart/2005/8/layout/list1"/>
    <dgm:cxn modelId="{7C2890CA-514A-40FD-802C-83802619F9EC}" type="presParOf" srcId="{B0C30158-0D81-4807-8C9E-8610A71248C3}" destId="{DD729932-62B7-407B-977D-784D5BC9190A}" srcOrd="12" destOrd="0" presId="urn:microsoft.com/office/officeart/2005/8/layout/list1"/>
    <dgm:cxn modelId="{0729BC5C-0705-492D-8F12-AE8FDA03D4DB}" type="presParOf" srcId="{DD729932-62B7-407B-977D-784D5BC9190A}" destId="{35D19B24-07E7-4584-BF8C-7F602724F33F}" srcOrd="0" destOrd="0" presId="urn:microsoft.com/office/officeart/2005/8/layout/list1"/>
    <dgm:cxn modelId="{938A9874-9BAC-4317-B715-1446512471AB}" type="presParOf" srcId="{DD729932-62B7-407B-977D-784D5BC9190A}" destId="{2758CE76-D67C-4706-A3D1-BB8EBC86F492}" srcOrd="1" destOrd="0" presId="urn:microsoft.com/office/officeart/2005/8/layout/list1"/>
    <dgm:cxn modelId="{1BC66807-59BA-4AD0-BB02-AA42C7957526}" type="presParOf" srcId="{B0C30158-0D81-4807-8C9E-8610A71248C3}" destId="{62CB0EAD-3D77-41F4-90C2-E3259D9C63F9}" srcOrd="13" destOrd="0" presId="urn:microsoft.com/office/officeart/2005/8/layout/list1"/>
    <dgm:cxn modelId="{AB6E26A0-1D8E-4827-8A46-1ACCD4602E2B}" type="presParOf" srcId="{B0C30158-0D81-4807-8C9E-8610A71248C3}" destId="{6EF81150-C158-4CF3-B3C6-97151D78C69D}" srcOrd="14" destOrd="0" presId="urn:microsoft.com/office/officeart/2005/8/layout/list1"/>
    <dgm:cxn modelId="{4DC6A766-73FA-499B-88D8-E98BDCF85D99}" type="presParOf" srcId="{B0C30158-0D81-4807-8C9E-8610A71248C3}" destId="{359EA084-0842-4CD9-AF58-A6D6D7AF53F4}" srcOrd="15" destOrd="0" presId="urn:microsoft.com/office/officeart/2005/8/layout/list1"/>
    <dgm:cxn modelId="{07671C77-6E80-4C5B-BB9F-C0D89C4CC996}" type="presParOf" srcId="{B0C30158-0D81-4807-8C9E-8610A71248C3}" destId="{DA0C1F85-A060-4A1C-B605-3054DD0E30D8}" srcOrd="16" destOrd="0" presId="urn:microsoft.com/office/officeart/2005/8/layout/list1"/>
    <dgm:cxn modelId="{6F2E24C8-F109-4DE3-BF33-3D8B1E50A46E}" type="presParOf" srcId="{DA0C1F85-A060-4A1C-B605-3054DD0E30D8}" destId="{29F42F50-6EF1-45A0-89B9-01D15891A9FC}" srcOrd="0" destOrd="0" presId="urn:microsoft.com/office/officeart/2005/8/layout/list1"/>
    <dgm:cxn modelId="{E223B77A-EFD6-4649-9462-BE80F2166D44}" type="presParOf" srcId="{DA0C1F85-A060-4A1C-B605-3054DD0E30D8}" destId="{7774EF44-3A65-4DEE-B2A2-5D908BACE873}" srcOrd="1" destOrd="0" presId="urn:microsoft.com/office/officeart/2005/8/layout/list1"/>
    <dgm:cxn modelId="{3BBBE8C1-4100-49DD-8B3C-730D4886F5F7}" type="presParOf" srcId="{B0C30158-0D81-4807-8C9E-8610A71248C3}" destId="{A606101C-EB62-4ED6-A093-A2A784FCA8B6}" srcOrd="17" destOrd="0" presId="urn:microsoft.com/office/officeart/2005/8/layout/list1"/>
    <dgm:cxn modelId="{541003A1-DDCA-404C-8291-01DCFC969D8A}" type="presParOf" srcId="{B0C30158-0D81-4807-8C9E-8610A71248C3}" destId="{B31ACB6A-1DCF-4E42-993F-7AED7C0393FE}" srcOrd="18" destOrd="0" presId="urn:microsoft.com/office/officeart/2005/8/layout/list1"/>
    <dgm:cxn modelId="{381A9F55-8036-43E6-AC67-71A1AA78A090}" type="presParOf" srcId="{B0C30158-0D81-4807-8C9E-8610A71248C3}" destId="{C4F2E0CE-D5CA-439E-BCFD-47DD443EA8F9}" srcOrd="19" destOrd="0" presId="urn:microsoft.com/office/officeart/2005/8/layout/list1"/>
    <dgm:cxn modelId="{1A0165E3-59DE-4154-8E00-CA8E9746F44E}" type="presParOf" srcId="{B0C30158-0D81-4807-8C9E-8610A71248C3}" destId="{B6DE0052-E48E-4549-99EA-A167EA56B3F7}" srcOrd="20" destOrd="0" presId="urn:microsoft.com/office/officeart/2005/8/layout/list1"/>
    <dgm:cxn modelId="{D73CBFEC-D31F-47A2-A7F9-A579A62E15FC}" type="presParOf" srcId="{B6DE0052-E48E-4549-99EA-A167EA56B3F7}" destId="{35FA0C93-E1A3-4954-B78E-A0EB09F3A630}" srcOrd="0" destOrd="0" presId="urn:microsoft.com/office/officeart/2005/8/layout/list1"/>
    <dgm:cxn modelId="{6F8728F0-6B02-433A-9FEA-3F5CE3AB7720}" type="presParOf" srcId="{B6DE0052-E48E-4549-99EA-A167EA56B3F7}" destId="{D2464643-2FAC-4D40-9345-18CA63D1F910}" srcOrd="1" destOrd="0" presId="urn:microsoft.com/office/officeart/2005/8/layout/list1"/>
    <dgm:cxn modelId="{5A35558C-93BE-4BE7-88B5-CB20ED28452E}" type="presParOf" srcId="{B0C30158-0D81-4807-8C9E-8610A71248C3}" destId="{46D5AEB7-9177-40D8-BC47-A0CAA372EFED}" srcOrd="21" destOrd="0" presId="urn:microsoft.com/office/officeart/2005/8/layout/list1"/>
    <dgm:cxn modelId="{470EC8AB-F5E0-4A4C-A096-9EE8BACD9D61}" type="presParOf" srcId="{B0C30158-0D81-4807-8C9E-8610A71248C3}" destId="{A2041FD8-AC5E-4771-A261-E2B178BF5655}" srcOrd="22" destOrd="0" presId="urn:microsoft.com/office/officeart/2005/8/layout/list1"/>
    <dgm:cxn modelId="{D13DD888-EA58-4687-B020-CF95BF38520E}" type="presParOf" srcId="{B0C30158-0D81-4807-8C9E-8610A71248C3}" destId="{BF5597D3-72A0-4B87-BCD3-32CE171AA9F3}" srcOrd="23" destOrd="0" presId="urn:microsoft.com/office/officeart/2005/8/layout/list1"/>
    <dgm:cxn modelId="{3D75615D-F231-4C2B-9640-266EFAE5CE85}" type="presParOf" srcId="{B0C30158-0D81-4807-8C9E-8610A71248C3}" destId="{ABE0FDCA-E4BE-48DD-B779-540CB09E90FE}" srcOrd="24" destOrd="0" presId="urn:microsoft.com/office/officeart/2005/8/layout/list1"/>
    <dgm:cxn modelId="{C811C0F6-BF6C-40C6-9C0B-E243C1DC452A}" type="presParOf" srcId="{ABE0FDCA-E4BE-48DD-B779-540CB09E90FE}" destId="{A2AC5420-D4A4-4C52-9643-5D1486FCEBE6}" srcOrd="0" destOrd="0" presId="urn:microsoft.com/office/officeart/2005/8/layout/list1"/>
    <dgm:cxn modelId="{13F68D4C-BC37-4433-B2ED-6E0E66AC1114}" type="presParOf" srcId="{ABE0FDCA-E4BE-48DD-B779-540CB09E90FE}" destId="{DB4B3AD8-0958-4B5D-810C-300A57643D7D}" srcOrd="1" destOrd="0" presId="urn:microsoft.com/office/officeart/2005/8/layout/list1"/>
    <dgm:cxn modelId="{185CCD66-6DC4-4792-91A9-5B1198B48422}" type="presParOf" srcId="{B0C30158-0D81-4807-8C9E-8610A71248C3}" destId="{5983ABF3-856A-40DC-8C5F-C495C06F2F5A}" srcOrd="25" destOrd="0" presId="urn:microsoft.com/office/officeart/2005/8/layout/list1"/>
    <dgm:cxn modelId="{E6A1A7C2-0A12-485B-B218-C0B013E0B7C4}" type="presParOf" srcId="{B0C30158-0D81-4807-8C9E-8610A71248C3}" destId="{F24862D7-E39D-4E66-9425-D77A4E2BBABC}" srcOrd="2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r>
            <a:rPr lang="ar-SA" sz="2800" b="1"/>
            <a:t>الاهداف</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6D12BCC7-D715-4CF8-9846-52ACC3A90ECD}">
      <dgm:prSet custT="1"/>
      <dgm:spPr/>
      <dgm:t>
        <a:bodyPr/>
        <a:lstStyle/>
        <a:p>
          <a:r>
            <a:rPr lang="ar-SA" sz="2800" b="1"/>
            <a:t>محتوى المنهج</a:t>
          </a:r>
          <a:endParaRPr lang="en-US" sz="2800" b="1" dirty="0"/>
        </a:p>
      </dgm:t>
    </dgm:pt>
    <dgm:pt modelId="{A4F8ADF9-B460-4590-B264-3004E06099EE}" type="sibTrans" cxnId="{704BD940-E66D-417C-A048-9B2802BBD90F}">
      <dgm:prSet/>
      <dgm:spPr/>
      <dgm:t>
        <a:bodyPr/>
        <a:lstStyle/>
        <a:p>
          <a:endParaRPr lang="en-US" sz="2400" b="1"/>
        </a:p>
      </dgm:t>
    </dgm:pt>
    <dgm:pt modelId="{E305BFA2-2FAE-4AD9-AA70-5554A26D492B}" type="parTrans" cxnId="{704BD940-E66D-417C-A048-9B2802BBD90F}">
      <dgm:prSet/>
      <dgm:spPr/>
      <dgm:t>
        <a:bodyPr/>
        <a:lstStyle/>
        <a:p>
          <a:endParaRPr lang="en-US" sz="2400" b="1"/>
        </a:p>
      </dgm:t>
    </dgm:pt>
    <dgm:pt modelId="{F2B4B5BB-85C6-473D-807B-81FFCF01512A}">
      <dgm:prSet custT="1"/>
      <dgm:spPr/>
      <dgm:t>
        <a:bodyPr/>
        <a:lstStyle/>
        <a:p>
          <a:r>
            <a:rPr lang="ar-SA" sz="2800" b="1"/>
            <a:t>استراتيجيات التعليم والتعلم</a:t>
          </a:r>
          <a:endParaRPr lang="en-US" sz="2800" b="1" dirty="0"/>
        </a:p>
      </dgm:t>
    </dgm:pt>
    <dgm:pt modelId="{AD0117F7-241B-4369-BE86-3801C5AFA5AA}" type="sibTrans" cxnId="{DDD9A71D-2C18-4914-A453-868311973D67}">
      <dgm:prSet/>
      <dgm:spPr/>
      <dgm:t>
        <a:bodyPr/>
        <a:lstStyle/>
        <a:p>
          <a:endParaRPr lang="en-US" sz="2400" b="1"/>
        </a:p>
      </dgm:t>
    </dgm:pt>
    <dgm:pt modelId="{3B2091F6-008D-4A4D-A299-F8BA594C831F}" type="parTrans" cxnId="{DDD9A71D-2C18-4914-A453-868311973D67}">
      <dgm:prSet/>
      <dgm:spPr/>
      <dgm:t>
        <a:bodyPr/>
        <a:lstStyle/>
        <a:p>
          <a:endParaRPr lang="en-US" sz="2400" b="1"/>
        </a:p>
      </dgm:t>
    </dgm:pt>
    <dgm:pt modelId="{C02F1D0B-D18D-49AF-BF2F-8E23539E9DBF}">
      <dgm:prSet phldrT="[Text]" custT="1"/>
      <dgm:spPr/>
      <dgm:t>
        <a:bodyPr/>
        <a:lstStyle/>
        <a:p>
          <a:r>
            <a:rPr lang="ar-SA" sz="2800" b="1" dirty="0"/>
            <a:t>التقويم وتطوير المناهج وتحديثها</a:t>
          </a:r>
          <a:endParaRPr lang="en-US" sz="2800" b="1" dirty="0"/>
        </a:p>
      </dgm:t>
    </dgm:pt>
    <dgm:pt modelId="{6BB13015-FF48-487F-B173-025D3BF39BA5}" type="sibTrans" cxnId="{81DB9105-DF99-4373-919D-CFB9FE60DA6E}">
      <dgm:prSet/>
      <dgm:spPr/>
      <dgm:t>
        <a:bodyPr/>
        <a:lstStyle/>
        <a:p>
          <a:endParaRPr lang="en-US" sz="2400" b="1"/>
        </a:p>
      </dgm:t>
    </dgm:pt>
    <dgm:pt modelId="{CDEB45C7-D1C3-4D77-BDB1-FF49F2F2E498}" type="parTrans" cxnId="{81DB9105-DF99-4373-919D-CFB9FE60DA6E}">
      <dgm:prSet/>
      <dgm:spPr/>
      <dgm:t>
        <a:bodyPr/>
        <a:lstStyle/>
        <a:p>
          <a:endParaRPr lang="en-US" sz="2400" b="1"/>
        </a:p>
      </dgm:t>
    </dgm:pt>
    <dgm:pt modelId="{BECB1C94-64F3-4B56-8F25-8D2519F3E4C5}">
      <dgm:prSet phldrT="[Text]" custT="1"/>
      <dgm:spPr/>
      <dgm:t>
        <a:bodyPr/>
        <a:lstStyle/>
        <a:p>
          <a:r>
            <a:rPr lang="ar-SA" sz="2800" b="1" dirty="0"/>
            <a:t>التعاون الدولي في تقويم البرنامج الاكاديمي</a:t>
          </a:r>
          <a:endParaRPr lang="en-US" sz="2800" b="1" dirty="0"/>
        </a:p>
      </dgm:t>
    </dgm:pt>
    <dgm:pt modelId="{26812A58-A1AE-4A9A-A31F-11D2B36F3E6E}" type="sibTrans" cxnId="{220856F0-8AFB-4CFA-BB51-E2047B856B6A}">
      <dgm:prSet/>
      <dgm:spPr/>
      <dgm:t>
        <a:bodyPr/>
        <a:lstStyle/>
        <a:p>
          <a:endParaRPr lang="en-US" sz="2400" b="1"/>
        </a:p>
      </dgm:t>
    </dgm:pt>
    <dgm:pt modelId="{14078E2F-502B-4012-BE24-36F98BC150A5}" type="parTrans" cxnId="{220856F0-8AFB-4CFA-BB51-E2047B856B6A}">
      <dgm:prSet/>
      <dgm:spPr/>
      <dgm:t>
        <a:bodyPr/>
        <a:lstStyle/>
        <a:p>
          <a:endParaRPr lang="en-US" sz="24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5"/>
      <dgm:spPr/>
    </dgm:pt>
    <dgm:pt modelId="{1EFDD856-49A6-4D0F-ABB3-6ED97BB0A478}" type="pres">
      <dgm:prSet presAssocID="{344DA400-9D9F-4E15-99BF-CD7DD2259FCD}" presName="parentText" presStyleLbl="node1" presStyleIdx="0" presStyleCnt="5">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5">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5"/>
      <dgm:spPr/>
    </dgm:pt>
    <dgm:pt modelId="{65B2204A-19FC-4BB5-93F2-0E67F3190F86}" type="pres">
      <dgm:prSet presAssocID="{6D12BCC7-D715-4CF8-9846-52ACC3A90ECD}" presName="parentText" presStyleLbl="node1" presStyleIdx="1" presStyleCnt="5">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5">
        <dgm:presLayoutVars>
          <dgm:bulletEnabled val="1"/>
        </dgm:presLayoutVars>
      </dgm:prSet>
      <dgm:spPr/>
    </dgm:pt>
    <dgm:pt modelId="{15249956-4C63-4F90-A436-4DDF7247E477}" type="pres">
      <dgm:prSet presAssocID="{A4F8ADF9-B460-4590-B264-3004E06099EE}" presName="spaceBetweenRectangles" presStyleCnt="0"/>
      <dgm:spPr/>
    </dgm:pt>
    <dgm:pt modelId="{9E0CDB40-41BE-4BEC-99F6-F549992B6CC9}" type="pres">
      <dgm:prSet presAssocID="{F2B4B5BB-85C6-473D-807B-81FFCF01512A}" presName="parentLin" presStyleCnt="0"/>
      <dgm:spPr/>
    </dgm:pt>
    <dgm:pt modelId="{7DAA5F94-D81A-4D47-B749-5DF99292F1F1}" type="pres">
      <dgm:prSet presAssocID="{F2B4B5BB-85C6-473D-807B-81FFCF01512A}" presName="parentLeftMargin" presStyleLbl="node1" presStyleIdx="1" presStyleCnt="5"/>
      <dgm:spPr/>
    </dgm:pt>
    <dgm:pt modelId="{488EC5B7-1A3F-4576-A71F-2990EC36D7F2}" type="pres">
      <dgm:prSet presAssocID="{F2B4B5BB-85C6-473D-807B-81FFCF01512A}" presName="parentText" presStyleLbl="node1" presStyleIdx="2" presStyleCnt="5">
        <dgm:presLayoutVars>
          <dgm:chMax val="0"/>
          <dgm:bulletEnabled val="1"/>
        </dgm:presLayoutVars>
      </dgm:prSet>
      <dgm:spPr/>
    </dgm:pt>
    <dgm:pt modelId="{1551807E-4E26-4D87-9E4E-1A4652A90431}" type="pres">
      <dgm:prSet presAssocID="{F2B4B5BB-85C6-473D-807B-81FFCF01512A}" presName="negativeSpace" presStyleCnt="0"/>
      <dgm:spPr/>
    </dgm:pt>
    <dgm:pt modelId="{BBE7F74D-085E-41B2-8010-28EF4B525262}" type="pres">
      <dgm:prSet presAssocID="{F2B4B5BB-85C6-473D-807B-81FFCF01512A}" presName="childText" presStyleLbl="conFgAcc1" presStyleIdx="2" presStyleCnt="5">
        <dgm:presLayoutVars>
          <dgm:bulletEnabled val="1"/>
        </dgm:presLayoutVars>
      </dgm:prSet>
      <dgm:spPr/>
    </dgm:pt>
    <dgm:pt modelId="{63844903-934D-480D-8580-29912231875C}" type="pres">
      <dgm:prSet presAssocID="{AD0117F7-241B-4369-BE86-3801C5AFA5AA}" presName="spaceBetweenRectangles" presStyleCnt="0"/>
      <dgm:spPr/>
    </dgm:pt>
    <dgm:pt modelId="{DD729932-62B7-407B-977D-784D5BC9190A}" type="pres">
      <dgm:prSet presAssocID="{C02F1D0B-D18D-49AF-BF2F-8E23539E9DBF}" presName="parentLin" presStyleCnt="0"/>
      <dgm:spPr/>
    </dgm:pt>
    <dgm:pt modelId="{35D19B24-07E7-4584-BF8C-7F602724F33F}" type="pres">
      <dgm:prSet presAssocID="{C02F1D0B-D18D-49AF-BF2F-8E23539E9DBF}" presName="parentLeftMargin" presStyleLbl="node1" presStyleIdx="2" presStyleCnt="5"/>
      <dgm:spPr/>
    </dgm:pt>
    <dgm:pt modelId="{2758CE76-D67C-4706-A3D1-BB8EBC86F492}" type="pres">
      <dgm:prSet presAssocID="{C02F1D0B-D18D-49AF-BF2F-8E23539E9DBF}" presName="parentText" presStyleLbl="node1" presStyleIdx="3" presStyleCnt="5">
        <dgm:presLayoutVars>
          <dgm:chMax val="0"/>
          <dgm:bulletEnabled val="1"/>
        </dgm:presLayoutVars>
      </dgm:prSet>
      <dgm:spPr/>
    </dgm:pt>
    <dgm:pt modelId="{62CB0EAD-3D77-41F4-90C2-E3259D9C63F9}" type="pres">
      <dgm:prSet presAssocID="{C02F1D0B-D18D-49AF-BF2F-8E23539E9DBF}" presName="negativeSpace" presStyleCnt="0"/>
      <dgm:spPr/>
    </dgm:pt>
    <dgm:pt modelId="{6EF81150-C158-4CF3-B3C6-97151D78C69D}" type="pres">
      <dgm:prSet presAssocID="{C02F1D0B-D18D-49AF-BF2F-8E23539E9DBF}" presName="childText" presStyleLbl="conFgAcc1" presStyleIdx="3" presStyleCnt="5">
        <dgm:presLayoutVars>
          <dgm:bulletEnabled val="1"/>
        </dgm:presLayoutVars>
      </dgm:prSet>
      <dgm:spPr/>
    </dgm:pt>
    <dgm:pt modelId="{359EA084-0842-4CD9-AF58-A6D6D7AF53F4}" type="pres">
      <dgm:prSet presAssocID="{6BB13015-FF48-487F-B173-025D3BF39BA5}" presName="spaceBetweenRectangles" presStyleCnt="0"/>
      <dgm:spPr/>
    </dgm:pt>
    <dgm:pt modelId="{DA0C1F85-A060-4A1C-B605-3054DD0E30D8}" type="pres">
      <dgm:prSet presAssocID="{BECB1C94-64F3-4B56-8F25-8D2519F3E4C5}" presName="parentLin" presStyleCnt="0"/>
      <dgm:spPr/>
    </dgm:pt>
    <dgm:pt modelId="{29F42F50-6EF1-45A0-89B9-01D15891A9FC}" type="pres">
      <dgm:prSet presAssocID="{BECB1C94-64F3-4B56-8F25-8D2519F3E4C5}" presName="parentLeftMargin" presStyleLbl="node1" presStyleIdx="3" presStyleCnt="5"/>
      <dgm:spPr/>
    </dgm:pt>
    <dgm:pt modelId="{7774EF44-3A65-4DEE-B2A2-5D908BACE873}" type="pres">
      <dgm:prSet presAssocID="{BECB1C94-64F3-4B56-8F25-8D2519F3E4C5}" presName="parentText" presStyleLbl="node1" presStyleIdx="4" presStyleCnt="5">
        <dgm:presLayoutVars>
          <dgm:chMax val="0"/>
          <dgm:bulletEnabled val="1"/>
        </dgm:presLayoutVars>
      </dgm:prSet>
      <dgm:spPr/>
    </dgm:pt>
    <dgm:pt modelId="{A606101C-EB62-4ED6-A093-A2A784FCA8B6}" type="pres">
      <dgm:prSet presAssocID="{BECB1C94-64F3-4B56-8F25-8D2519F3E4C5}" presName="negativeSpace" presStyleCnt="0"/>
      <dgm:spPr/>
    </dgm:pt>
    <dgm:pt modelId="{B31ACB6A-1DCF-4E42-993F-7AED7C0393FE}" type="pres">
      <dgm:prSet presAssocID="{BECB1C94-64F3-4B56-8F25-8D2519F3E4C5}" presName="childText" presStyleLbl="conFgAcc1" presStyleIdx="4" presStyleCnt="5">
        <dgm:presLayoutVars>
          <dgm:bulletEnabled val="1"/>
        </dgm:presLayoutVars>
      </dgm:prSet>
      <dgm:spPr/>
    </dgm:pt>
  </dgm:ptLst>
  <dgm:cxnLst>
    <dgm:cxn modelId="{81DB9105-DF99-4373-919D-CFB9FE60DA6E}" srcId="{03146412-9AC8-492D-9CB0-8CB7F7B1C7EB}" destId="{C02F1D0B-D18D-49AF-BF2F-8E23539E9DBF}" srcOrd="3" destOrd="0" parTransId="{CDEB45C7-D1C3-4D77-BDB1-FF49F2F2E498}" sibTransId="{6BB13015-FF48-487F-B173-025D3BF39BA5}"/>
    <dgm:cxn modelId="{DDD9A71D-2C18-4914-A453-868311973D67}" srcId="{03146412-9AC8-492D-9CB0-8CB7F7B1C7EB}" destId="{F2B4B5BB-85C6-473D-807B-81FFCF01512A}" srcOrd="2" destOrd="0" parTransId="{3B2091F6-008D-4A4D-A299-F8BA594C831F}" sibTransId="{AD0117F7-241B-4369-BE86-3801C5AFA5AA}"/>
    <dgm:cxn modelId="{039EA32C-CC44-4201-89A9-9A27B6913B6D}" type="presOf" srcId="{03146412-9AC8-492D-9CB0-8CB7F7B1C7EB}" destId="{B0C30158-0D81-4807-8C9E-8610A71248C3}" srcOrd="0" destOrd="0" presId="urn:microsoft.com/office/officeart/2005/8/layout/list1"/>
    <dgm:cxn modelId="{B8122E33-B286-45EF-97B0-C60C4A1C852E}" type="presOf" srcId="{F2B4B5BB-85C6-473D-807B-81FFCF01512A}" destId="{488EC5B7-1A3F-4576-A71F-2990EC36D7F2}" srcOrd="1"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6DBD1054-39DC-4C4D-887A-153E5CA31A56}" type="presOf" srcId="{C02F1D0B-D18D-49AF-BF2F-8E23539E9DBF}" destId="{2758CE76-D67C-4706-A3D1-BB8EBC86F492}" srcOrd="1" destOrd="0" presId="urn:microsoft.com/office/officeart/2005/8/layout/list1"/>
    <dgm:cxn modelId="{105F5994-DD81-4E3A-9730-660C0D525B37}" type="presOf" srcId="{BECB1C94-64F3-4B56-8F25-8D2519F3E4C5}" destId="{29F42F50-6EF1-45A0-89B9-01D15891A9FC}" srcOrd="0"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D20E41AB-2F48-494E-9CCD-3EA4B9ED69DA}" type="presOf" srcId="{F2B4B5BB-85C6-473D-807B-81FFCF01512A}" destId="{7DAA5F94-D81A-4D47-B749-5DF99292F1F1}" srcOrd="0" destOrd="0" presId="urn:microsoft.com/office/officeart/2005/8/layout/list1"/>
    <dgm:cxn modelId="{268E51BC-9CFC-4882-A917-FBFE79D4B2D6}" type="presOf" srcId="{C02F1D0B-D18D-49AF-BF2F-8E23539E9DBF}" destId="{35D19B24-07E7-4584-BF8C-7F602724F33F}" srcOrd="0" destOrd="0" presId="urn:microsoft.com/office/officeart/2005/8/layout/list1"/>
    <dgm:cxn modelId="{8C974DDD-365C-47A4-B384-A765B8688220}" type="presOf" srcId="{BECB1C94-64F3-4B56-8F25-8D2519F3E4C5}" destId="{7774EF44-3A65-4DEE-B2A2-5D908BACE873}" srcOrd="1" destOrd="0" presId="urn:microsoft.com/office/officeart/2005/8/layout/list1"/>
    <dgm:cxn modelId="{220856F0-8AFB-4CFA-BB51-E2047B856B6A}" srcId="{03146412-9AC8-492D-9CB0-8CB7F7B1C7EB}" destId="{BECB1C94-64F3-4B56-8F25-8D2519F3E4C5}" srcOrd="4" destOrd="0" parTransId="{14078E2F-502B-4012-BE24-36F98BC150A5}" sibTransId="{26812A58-A1AE-4A9A-A31F-11D2B36F3E6E}"/>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 modelId="{40E6C397-F79D-40D5-9E6E-98A04355E51F}" type="presParOf" srcId="{B0C30158-0D81-4807-8C9E-8610A71248C3}" destId="{15249956-4C63-4F90-A436-4DDF7247E477}" srcOrd="7" destOrd="0" presId="urn:microsoft.com/office/officeart/2005/8/layout/list1"/>
    <dgm:cxn modelId="{55347463-1A83-4C0D-924F-9B98BFEA6012}" type="presParOf" srcId="{B0C30158-0D81-4807-8C9E-8610A71248C3}" destId="{9E0CDB40-41BE-4BEC-99F6-F549992B6CC9}" srcOrd="8" destOrd="0" presId="urn:microsoft.com/office/officeart/2005/8/layout/list1"/>
    <dgm:cxn modelId="{B039A52E-B869-47AB-8143-F8556E9AB3C0}" type="presParOf" srcId="{9E0CDB40-41BE-4BEC-99F6-F549992B6CC9}" destId="{7DAA5F94-D81A-4D47-B749-5DF99292F1F1}" srcOrd="0" destOrd="0" presId="urn:microsoft.com/office/officeart/2005/8/layout/list1"/>
    <dgm:cxn modelId="{64FC5077-88D4-424B-AA25-A5B942322AE8}" type="presParOf" srcId="{9E0CDB40-41BE-4BEC-99F6-F549992B6CC9}" destId="{488EC5B7-1A3F-4576-A71F-2990EC36D7F2}" srcOrd="1" destOrd="0" presId="urn:microsoft.com/office/officeart/2005/8/layout/list1"/>
    <dgm:cxn modelId="{5EA017DA-2A12-4383-B028-58A5150770F9}" type="presParOf" srcId="{B0C30158-0D81-4807-8C9E-8610A71248C3}" destId="{1551807E-4E26-4D87-9E4E-1A4652A90431}" srcOrd="9" destOrd="0" presId="urn:microsoft.com/office/officeart/2005/8/layout/list1"/>
    <dgm:cxn modelId="{E131CE62-C30B-4092-9868-E214B8740990}" type="presParOf" srcId="{B0C30158-0D81-4807-8C9E-8610A71248C3}" destId="{BBE7F74D-085E-41B2-8010-28EF4B525262}" srcOrd="10" destOrd="0" presId="urn:microsoft.com/office/officeart/2005/8/layout/list1"/>
    <dgm:cxn modelId="{D4F97737-D5D9-45CC-8CC7-23412D67C4A8}" type="presParOf" srcId="{B0C30158-0D81-4807-8C9E-8610A71248C3}" destId="{63844903-934D-480D-8580-29912231875C}" srcOrd="11" destOrd="0" presId="urn:microsoft.com/office/officeart/2005/8/layout/list1"/>
    <dgm:cxn modelId="{7C2890CA-514A-40FD-802C-83802619F9EC}" type="presParOf" srcId="{B0C30158-0D81-4807-8C9E-8610A71248C3}" destId="{DD729932-62B7-407B-977D-784D5BC9190A}" srcOrd="12" destOrd="0" presId="urn:microsoft.com/office/officeart/2005/8/layout/list1"/>
    <dgm:cxn modelId="{0729BC5C-0705-492D-8F12-AE8FDA03D4DB}" type="presParOf" srcId="{DD729932-62B7-407B-977D-784D5BC9190A}" destId="{35D19B24-07E7-4584-BF8C-7F602724F33F}" srcOrd="0" destOrd="0" presId="urn:microsoft.com/office/officeart/2005/8/layout/list1"/>
    <dgm:cxn modelId="{938A9874-9BAC-4317-B715-1446512471AB}" type="presParOf" srcId="{DD729932-62B7-407B-977D-784D5BC9190A}" destId="{2758CE76-D67C-4706-A3D1-BB8EBC86F492}" srcOrd="1" destOrd="0" presId="urn:microsoft.com/office/officeart/2005/8/layout/list1"/>
    <dgm:cxn modelId="{1BC66807-59BA-4AD0-BB02-AA42C7957526}" type="presParOf" srcId="{B0C30158-0D81-4807-8C9E-8610A71248C3}" destId="{62CB0EAD-3D77-41F4-90C2-E3259D9C63F9}" srcOrd="13" destOrd="0" presId="urn:microsoft.com/office/officeart/2005/8/layout/list1"/>
    <dgm:cxn modelId="{AB6E26A0-1D8E-4827-8A46-1ACCD4602E2B}" type="presParOf" srcId="{B0C30158-0D81-4807-8C9E-8610A71248C3}" destId="{6EF81150-C158-4CF3-B3C6-97151D78C69D}" srcOrd="14" destOrd="0" presId="urn:microsoft.com/office/officeart/2005/8/layout/list1"/>
    <dgm:cxn modelId="{4DC6A766-73FA-499B-88D8-E98BDCF85D99}" type="presParOf" srcId="{B0C30158-0D81-4807-8C9E-8610A71248C3}" destId="{359EA084-0842-4CD9-AF58-A6D6D7AF53F4}" srcOrd="15" destOrd="0" presId="urn:microsoft.com/office/officeart/2005/8/layout/list1"/>
    <dgm:cxn modelId="{07671C77-6E80-4C5B-BB9F-C0D89C4CC996}" type="presParOf" srcId="{B0C30158-0D81-4807-8C9E-8610A71248C3}" destId="{DA0C1F85-A060-4A1C-B605-3054DD0E30D8}" srcOrd="16" destOrd="0" presId="urn:microsoft.com/office/officeart/2005/8/layout/list1"/>
    <dgm:cxn modelId="{6F2E24C8-F109-4DE3-BF33-3D8B1E50A46E}" type="presParOf" srcId="{DA0C1F85-A060-4A1C-B605-3054DD0E30D8}" destId="{29F42F50-6EF1-45A0-89B9-01D15891A9FC}" srcOrd="0" destOrd="0" presId="urn:microsoft.com/office/officeart/2005/8/layout/list1"/>
    <dgm:cxn modelId="{E223B77A-EFD6-4649-9462-BE80F2166D44}" type="presParOf" srcId="{DA0C1F85-A060-4A1C-B605-3054DD0E30D8}" destId="{7774EF44-3A65-4DEE-B2A2-5D908BACE873}" srcOrd="1" destOrd="0" presId="urn:microsoft.com/office/officeart/2005/8/layout/list1"/>
    <dgm:cxn modelId="{3BBBE8C1-4100-49DD-8B3C-730D4886F5F7}" type="presParOf" srcId="{B0C30158-0D81-4807-8C9E-8610A71248C3}" destId="{A606101C-EB62-4ED6-A093-A2A784FCA8B6}" srcOrd="17" destOrd="0" presId="urn:microsoft.com/office/officeart/2005/8/layout/list1"/>
    <dgm:cxn modelId="{541003A1-DDCA-404C-8291-01DCFC969D8A}" type="presParOf" srcId="{B0C30158-0D81-4807-8C9E-8610A71248C3}" destId="{B31ACB6A-1DCF-4E42-993F-7AED7C0393FE}"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FD51025-6F6E-45F8-B947-8E557B75E98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US"/>
        </a:p>
      </dgm:t>
    </dgm:pt>
    <dgm:pt modelId="{6FD7F035-6026-4FAB-B33D-D2813767192B}">
      <dgm:prSet phldrT="[Text]"/>
      <dgm:spPr/>
      <dgm:t>
        <a:bodyPr/>
        <a:lstStyle/>
        <a:p>
          <a:pPr rtl="1"/>
          <a:r>
            <a:rPr lang="ar-IQ" b="1" dirty="0">
              <a:solidFill>
                <a:prstClr val="white"/>
              </a:solidFill>
            </a:rPr>
            <a:t>مزايا الاعتماد الأكاديمي</a:t>
          </a:r>
          <a:endParaRPr lang="en-US" dirty="0"/>
        </a:p>
      </dgm:t>
    </dgm:pt>
    <dgm:pt modelId="{A310FAB5-8438-40EA-8156-1FBD72830D1A}" type="parTrans" cxnId="{9ED2A1AA-6A72-4572-9FAA-115DC63C0EC2}">
      <dgm:prSet/>
      <dgm:spPr/>
      <dgm:t>
        <a:bodyPr/>
        <a:lstStyle/>
        <a:p>
          <a:endParaRPr lang="en-US"/>
        </a:p>
      </dgm:t>
    </dgm:pt>
    <dgm:pt modelId="{AFD0F898-D85B-4B53-9B2A-5B35DDE99F15}" type="sibTrans" cxnId="{9ED2A1AA-6A72-4572-9FAA-115DC63C0EC2}">
      <dgm:prSet/>
      <dgm:spPr/>
      <dgm:t>
        <a:bodyPr/>
        <a:lstStyle/>
        <a:p>
          <a:endParaRPr lang="en-US"/>
        </a:p>
      </dgm:t>
    </dgm:pt>
    <dgm:pt modelId="{5BA176B3-712A-48E6-AA67-73995A179351}">
      <dgm:prSet phldrT="[Text]"/>
      <dgm:spPr/>
      <dgm:t>
        <a:bodyPr/>
        <a:lstStyle/>
        <a:p>
          <a:pPr rtl="1"/>
          <a:r>
            <a:rPr lang="ar-IQ" b="1" dirty="0">
              <a:latin typeface="Calibri" panose="020F0502020204030204" pitchFamily="34" charset="0"/>
            </a:rPr>
            <a:t>يضمن درجة مقبولة من الجودة في أداء المؤسسة</a:t>
          </a:r>
          <a:endParaRPr lang="en-US" dirty="0"/>
        </a:p>
      </dgm:t>
    </dgm:pt>
    <dgm:pt modelId="{EA65B7B4-3F6B-44DB-B288-4BEC307F3D19}" type="parTrans" cxnId="{57C7F2DE-25F9-4169-A82C-0A40F50C63AB}">
      <dgm:prSet/>
      <dgm:spPr/>
      <dgm:t>
        <a:bodyPr/>
        <a:lstStyle/>
        <a:p>
          <a:endParaRPr lang="en-US"/>
        </a:p>
      </dgm:t>
    </dgm:pt>
    <dgm:pt modelId="{E20DFC28-6281-4DAB-A774-ECBC8717C649}" type="sibTrans" cxnId="{57C7F2DE-25F9-4169-A82C-0A40F50C63AB}">
      <dgm:prSet/>
      <dgm:spPr/>
      <dgm:t>
        <a:bodyPr/>
        <a:lstStyle/>
        <a:p>
          <a:endParaRPr lang="en-US"/>
        </a:p>
      </dgm:t>
    </dgm:pt>
    <dgm:pt modelId="{721AECFC-E9A6-4263-BE46-5414CD7A35BC}">
      <dgm:prSet phldrT="[Text]"/>
      <dgm:spPr/>
      <dgm:t>
        <a:bodyPr/>
        <a:lstStyle/>
        <a:p>
          <a:pPr rtl="1"/>
          <a:r>
            <a:rPr lang="ar-IQ" b="1" dirty="0">
              <a:latin typeface="Calibri" panose="020F0502020204030204" pitchFamily="34" charset="0"/>
            </a:rPr>
            <a:t>وضع معايير أداء لأنواع التعليم المختلفة</a:t>
          </a:r>
          <a:endParaRPr lang="en-US" dirty="0"/>
        </a:p>
      </dgm:t>
    </dgm:pt>
    <dgm:pt modelId="{2BB38A26-5C98-423B-928D-EA44DE4A76ED}" type="parTrans" cxnId="{2AE3AFAF-5A9E-428F-9DC4-54FF2FC45AA9}">
      <dgm:prSet/>
      <dgm:spPr/>
      <dgm:t>
        <a:bodyPr/>
        <a:lstStyle/>
        <a:p>
          <a:endParaRPr lang="en-US"/>
        </a:p>
      </dgm:t>
    </dgm:pt>
    <dgm:pt modelId="{C57D7BDE-CE83-416B-9271-2386B0D1F8F9}" type="sibTrans" cxnId="{2AE3AFAF-5A9E-428F-9DC4-54FF2FC45AA9}">
      <dgm:prSet/>
      <dgm:spPr/>
      <dgm:t>
        <a:bodyPr/>
        <a:lstStyle/>
        <a:p>
          <a:endParaRPr lang="en-US"/>
        </a:p>
      </dgm:t>
    </dgm:pt>
    <dgm:pt modelId="{E5ACD0FB-40C9-4659-82CE-F570A41C6549}">
      <dgm:prSet phldrT="[Text]"/>
      <dgm:spPr/>
      <dgm:t>
        <a:bodyPr/>
        <a:lstStyle/>
        <a:p>
          <a:pPr rtl="1"/>
          <a:r>
            <a:rPr lang="ar-IQ" b="1" dirty="0">
              <a:latin typeface="Calibri" panose="020F0502020204030204" pitchFamily="34" charset="0"/>
            </a:rPr>
            <a:t>يؤكد أن للمؤسسة أهدافاً واضحة ومناسبة وأنه يقدم الطرق والوسائل التي تساعده على تحقيق هذه الأهداف</a:t>
          </a:r>
          <a:endParaRPr lang="en-US" dirty="0"/>
        </a:p>
      </dgm:t>
    </dgm:pt>
    <dgm:pt modelId="{B641F26E-BB32-42B5-A2E3-AAE9F2D8AD35}" type="parTrans" cxnId="{C94CB929-D60F-49AE-B64F-D961B0D1E7F2}">
      <dgm:prSet/>
      <dgm:spPr/>
      <dgm:t>
        <a:bodyPr/>
        <a:lstStyle/>
        <a:p>
          <a:endParaRPr lang="en-US"/>
        </a:p>
      </dgm:t>
    </dgm:pt>
    <dgm:pt modelId="{2F456FF5-A435-434E-AF5F-691062E33581}" type="sibTrans" cxnId="{C94CB929-D60F-49AE-B64F-D961B0D1E7F2}">
      <dgm:prSet/>
      <dgm:spPr/>
      <dgm:t>
        <a:bodyPr/>
        <a:lstStyle/>
        <a:p>
          <a:endParaRPr lang="en-US"/>
        </a:p>
      </dgm:t>
    </dgm:pt>
    <dgm:pt modelId="{D95C44AD-522F-40B9-99E6-E5AB2D028152}">
      <dgm:prSet phldrT="[Text]"/>
      <dgm:spPr/>
      <dgm:t>
        <a:bodyPr/>
        <a:lstStyle/>
        <a:p>
          <a:pPr rtl="1"/>
          <a:r>
            <a:rPr lang="ar-IQ" b="1" dirty="0">
              <a:latin typeface="Calibri" panose="020F0502020204030204" pitchFamily="34" charset="0"/>
            </a:rPr>
            <a:t>يقدم الأساس الذي تبنى عليه عمليات التطوير والتحديث المستمرة</a:t>
          </a:r>
          <a:endParaRPr lang="en-US" dirty="0"/>
        </a:p>
      </dgm:t>
    </dgm:pt>
    <dgm:pt modelId="{E712B956-2C23-44EB-A224-1EDD64F48CE5}" type="parTrans" cxnId="{E9740262-6FE1-4D31-91A1-6D1F040E5088}">
      <dgm:prSet/>
      <dgm:spPr/>
      <dgm:t>
        <a:bodyPr/>
        <a:lstStyle/>
        <a:p>
          <a:endParaRPr lang="en-US"/>
        </a:p>
      </dgm:t>
    </dgm:pt>
    <dgm:pt modelId="{D0045F62-53FE-4CD5-AF8C-3B6846334236}" type="sibTrans" cxnId="{E9740262-6FE1-4D31-91A1-6D1F040E5088}">
      <dgm:prSet/>
      <dgm:spPr/>
      <dgm:t>
        <a:bodyPr/>
        <a:lstStyle/>
        <a:p>
          <a:endParaRPr lang="en-US"/>
        </a:p>
      </dgm:t>
    </dgm:pt>
    <dgm:pt modelId="{6F262CC1-FD14-49AF-8747-E57CF949930F}" type="pres">
      <dgm:prSet presAssocID="{4FD51025-6F6E-45F8-B947-8E557B75E98E}" presName="Name0" presStyleCnt="0">
        <dgm:presLayoutVars>
          <dgm:chMax val="1"/>
          <dgm:chPref val="1"/>
          <dgm:dir/>
          <dgm:animOne val="branch"/>
          <dgm:animLvl val="lvl"/>
        </dgm:presLayoutVars>
      </dgm:prSet>
      <dgm:spPr/>
    </dgm:pt>
    <dgm:pt modelId="{C73910C6-E297-4A3B-9ED4-6B5F427D7E40}" type="pres">
      <dgm:prSet presAssocID="{6FD7F035-6026-4FAB-B33D-D2813767192B}" presName="singleCycle" presStyleCnt="0"/>
      <dgm:spPr/>
    </dgm:pt>
    <dgm:pt modelId="{FB381DD0-DDE5-457B-A4A6-516153789E45}" type="pres">
      <dgm:prSet presAssocID="{6FD7F035-6026-4FAB-B33D-D2813767192B}" presName="singleCenter" presStyleLbl="node1" presStyleIdx="0" presStyleCnt="5">
        <dgm:presLayoutVars>
          <dgm:chMax val="7"/>
          <dgm:chPref val="7"/>
        </dgm:presLayoutVars>
      </dgm:prSet>
      <dgm:spPr/>
    </dgm:pt>
    <dgm:pt modelId="{E6A23D38-15B6-4823-8998-F389974F6426}" type="pres">
      <dgm:prSet presAssocID="{EA65B7B4-3F6B-44DB-B288-4BEC307F3D19}" presName="Name56" presStyleLbl="parChTrans1D2" presStyleIdx="0" presStyleCnt="4"/>
      <dgm:spPr/>
    </dgm:pt>
    <dgm:pt modelId="{82F2E3CB-67C7-434D-98CC-4592E3F0EDB3}" type="pres">
      <dgm:prSet presAssocID="{5BA176B3-712A-48E6-AA67-73995A179351}" presName="text0" presStyleLbl="node1" presStyleIdx="1" presStyleCnt="5" custScaleX="256129" custScaleY="97057">
        <dgm:presLayoutVars>
          <dgm:bulletEnabled val="1"/>
        </dgm:presLayoutVars>
      </dgm:prSet>
      <dgm:spPr/>
    </dgm:pt>
    <dgm:pt modelId="{46B59643-4D1F-46F8-B116-70A2F6C24811}" type="pres">
      <dgm:prSet presAssocID="{2BB38A26-5C98-423B-928D-EA44DE4A76ED}" presName="Name56" presStyleLbl="parChTrans1D2" presStyleIdx="1" presStyleCnt="4"/>
      <dgm:spPr/>
    </dgm:pt>
    <dgm:pt modelId="{B6FB662F-A81E-4F10-BBCE-47093E1B4B18}" type="pres">
      <dgm:prSet presAssocID="{721AECFC-E9A6-4263-BE46-5414CD7A35BC}" presName="text0" presStyleLbl="node1" presStyleIdx="2" presStyleCnt="5" custScaleX="256129" custScaleY="97057" custRadScaleRad="154684" custRadScaleInc="-643">
        <dgm:presLayoutVars>
          <dgm:bulletEnabled val="1"/>
        </dgm:presLayoutVars>
      </dgm:prSet>
      <dgm:spPr/>
    </dgm:pt>
    <dgm:pt modelId="{1817F0DA-A964-4464-A624-D9336B3D0AD8}" type="pres">
      <dgm:prSet presAssocID="{B641F26E-BB32-42B5-A2E3-AAE9F2D8AD35}" presName="Name56" presStyleLbl="parChTrans1D2" presStyleIdx="2" presStyleCnt="4"/>
      <dgm:spPr/>
    </dgm:pt>
    <dgm:pt modelId="{089A742E-DCE0-408F-8F3C-75D6C3A0AFAB}" type="pres">
      <dgm:prSet presAssocID="{E5ACD0FB-40C9-4659-82CE-F570A41C6549}" presName="text0" presStyleLbl="node1" presStyleIdx="3" presStyleCnt="5" custScaleX="256129" custScaleY="97057">
        <dgm:presLayoutVars>
          <dgm:bulletEnabled val="1"/>
        </dgm:presLayoutVars>
      </dgm:prSet>
      <dgm:spPr/>
    </dgm:pt>
    <dgm:pt modelId="{1B19382B-ADB8-4BBD-A619-D395B99E5380}" type="pres">
      <dgm:prSet presAssocID="{E712B956-2C23-44EB-A224-1EDD64F48CE5}" presName="Name56" presStyleLbl="parChTrans1D2" presStyleIdx="3" presStyleCnt="4"/>
      <dgm:spPr/>
    </dgm:pt>
    <dgm:pt modelId="{7DE7C20A-2C2E-45FC-9236-E534F2E86F53}" type="pres">
      <dgm:prSet presAssocID="{D95C44AD-522F-40B9-99E6-E5AB2D028152}" presName="text0" presStyleLbl="node1" presStyleIdx="4" presStyleCnt="5" custScaleX="256129" custScaleY="97057" custRadScaleRad="139842" custRadScaleInc="-712">
        <dgm:presLayoutVars>
          <dgm:bulletEnabled val="1"/>
        </dgm:presLayoutVars>
      </dgm:prSet>
      <dgm:spPr/>
    </dgm:pt>
  </dgm:ptLst>
  <dgm:cxnLst>
    <dgm:cxn modelId="{30D4C30D-946E-4728-BB43-80FD50F43F37}" type="presOf" srcId="{2BB38A26-5C98-423B-928D-EA44DE4A76ED}" destId="{46B59643-4D1F-46F8-B116-70A2F6C24811}" srcOrd="0" destOrd="0" presId="urn:microsoft.com/office/officeart/2008/layout/RadialCluster"/>
    <dgm:cxn modelId="{00628B21-C371-475E-B284-0A0C98C49A10}" type="presOf" srcId="{E5ACD0FB-40C9-4659-82CE-F570A41C6549}" destId="{089A742E-DCE0-408F-8F3C-75D6C3A0AFAB}" srcOrd="0" destOrd="0" presId="urn:microsoft.com/office/officeart/2008/layout/RadialCluster"/>
    <dgm:cxn modelId="{C94CB929-D60F-49AE-B64F-D961B0D1E7F2}" srcId="{6FD7F035-6026-4FAB-B33D-D2813767192B}" destId="{E5ACD0FB-40C9-4659-82CE-F570A41C6549}" srcOrd="2" destOrd="0" parTransId="{B641F26E-BB32-42B5-A2E3-AAE9F2D8AD35}" sibTransId="{2F456FF5-A435-434E-AF5F-691062E33581}"/>
    <dgm:cxn modelId="{3FBEC93B-35D8-41AE-9B9F-3B686FD89876}" type="presOf" srcId="{B641F26E-BB32-42B5-A2E3-AAE9F2D8AD35}" destId="{1817F0DA-A964-4464-A624-D9336B3D0AD8}" srcOrd="0" destOrd="0" presId="urn:microsoft.com/office/officeart/2008/layout/RadialCluster"/>
    <dgm:cxn modelId="{E9740262-6FE1-4D31-91A1-6D1F040E5088}" srcId="{6FD7F035-6026-4FAB-B33D-D2813767192B}" destId="{D95C44AD-522F-40B9-99E6-E5AB2D028152}" srcOrd="3" destOrd="0" parTransId="{E712B956-2C23-44EB-A224-1EDD64F48CE5}" sibTransId="{D0045F62-53FE-4CD5-AF8C-3B6846334236}"/>
    <dgm:cxn modelId="{6D0C7744-A3A0-4815-A746-E3C06D7E966D}" type="presOf" srcId="{6FD7F035-6026-4FAB-B33D-D2813767192B}" destId="{FB381DD0-DDE5-457B-A4A6-516153789E45}" srcOrd="0" destOrd="0" presId="urn:microsoft.com/office/officeart/2008/layout/RadialCluster"/>
    <dgm:cxn modelId="{8B467691-9B7C-4E6B-A980-C87CB348B8F4}" type="presOf" srcId="{721AECFC-E9A6-4263-BE46-5414CD7A35BC}" destId="{B6FB662F-A81E-4F10-BBCE-47093E1B4B18}" srcOrd="0" destOrd="0" presId="urn:microsoft.com/office/officeart/2008/layout/RadialCluster"/>
    <dgm:cxn modelId="{FACEA9A5-2894-465A-9883-9E3D66D58B6E}" type="presOf" srcId="{EA65B7B4-3F6B-44DB-B288-4BEC307F3D19}" destId="{E6A23D38-15B6-4823-8998-F389974F6426}" srcOrd="0" destOrd="0" presId="urn:microsoft.com/office/officeart/2008/layout/RadialCluster"/>
    <dgm:cxn modelId="{9ED2A1AA-6A72-4572-9FAA-115DC63C0EC2}" srcId="{4FD51025-6F6E-45F8-B947-8E557B75E98E}" destId="{6FD7F035-6026-4FAB-B33D-D2813767192B}" srcOrd="0" destOrd="0" parTransId="{A310FAB5-8438-40EA-8156-1FBD72830D1A}" sibTransId="{AFD0F898-D85B-4B53-9B2A-5B35DDE99F15}"/>
    <dgm:cxn modelId="{2AE3AFAF-5A9E-428F-9DC4-54FF2FC45AA9}" srcId="{6FD7F035-6026-4FAB-B33D-D2813767192B}" destId="{721AECFC-E9A6-4263-BE46-5414CD7A35BC}" srcOrd="1" destOrd="0" parTransId="{2BB38A26-5C98-423B-928D-EA44DE4A76ED}" sibTransId="{C57D7BDE-CE83-416B-9271-2386B0D1F8F9}"/>
    <dgm:cxn modelId="{C7C23FC4-CE6B-440B-8E70-A8FF19F2AFF7}" type="presOf" srcId="{5BA176B3-712A-48E6-AA67-73995A179351}" destId="{82F2E3CB-67C7-434D-98CC-4592E3F0EDB3}" srcOrd="0" destOrd="0" presId="urn:microsoft.com/office/officeart/2008/layout/RadialCluster"/>
    <dgm:cxn modelId="{5BCB96D4-8D89-432D-8D7B-A45122372141}" type="presOf" srcId="{D95C44AD-522F-40B9-99E6-E5AB2D028152}" destId="{7DE7C20A-2C2E-45FC-9236-E534F2E86F53}" srcOrd="0" destOrd="0" presId="urn:microsoft.com/office/officeart/2008/layout/RadialCluster"/>
    <dgm:cxn modelId="{57C7F2DE-25F9-4169-A82C-0A40F50C63AB}" srcId="{6FD7F035-6026-4FAB-B33D-D2813767192B}" destId="{5BA176B3-712A-48E6-AA67-73995A179351}" srcOrd="0" destOrd="0" parTransId="{EA65B7B4-3F6B-44DB-B288-4BEC307F3D19}" sibTransId="{E20DFC28-6281-4DAB-A774-ECBC8717C649}"/>
    <dgm:cxn modelId="{DCF578F8-AC8F-44C4-B67D-A7EEE96B82A2}" type="presOf" srcId="{4FD51025-6F6E-45F8-B947-8E557B75E98E}" destId="{6F262CC1-FD14-49AF-8747-E57CF949930F}" srcOrd="0" destOrd="0" presId="urn:microsoft.com/office/officeart/2008/layout/RadialCluster"/>
    <dgm:cxn modelId="{54F9DDF8-DC32-47E7-8F3C-4923E2387535}" type="presOf" srcId="{E712B956-2C23-44EB-A224-1EDD64F48CE5}" destId="{1B19382B-ADB8-4BBD-A619-D395B99E5380}" srcOrd="0" destOrd="0" presId="urn:microsoft.com/office/officeart/2008/layout/RadialCluster"/>
    <dgm:cxn modelId="{79D8BA01-816C-4FE5-A8F2-33261C60924C}" type="presParOf" srcId="{6F262CC1-FD14-49AF-8747-E57CF949930F}" destId="{C73910C6-E297-4A3B-9ED4-6B5F427D7E40}" srcOrd="0" destOrd="0" presId="urn:microsoft.com/office/officeart/2008/layout/RadialCluster"/>
    <dgm:cxn modelId="{0BF12E1E-93F3-483A-A655-F1DF0E1CFC6C}" type="presParOf" srcId="{C73910C6-E297-4A3B-9ED4-6B5F427D7E40}" destId="{FB381DD0-DDE5-457B-A4A6-516153789E45}" srcOrd="0" destOrd="0" presId="urn:microsoft.com/office/officeart/2008/layout/RadialCluster"/>
    <dgm:cxn modelId="{55B1FCC5-D719-4FBE-8234-79A70AE4B359}" type="presParOf" srcId="{C73910C6-E297-4A3B-9ED4-6B5F427D7E40}" destId="{E6A23D38-15B6-4823-8998-F389974F6426}" srcOrd="1" destOrd="0" presId="urn:microsoft.com/office/officeart/2008/layout/RadialCluster"/>
    <dgm:cxn modelId="{9D45A248-EAC7-4846-8259-C80ACFB332FE}" type="presParOf" srcId="{C73910C6-E297-4A3B-9ED4-6B5F427D7E40}" destId="{82F2E3CB-67C7-434D-98CC-4592E3F0EDB3}" srcOrd="2" destOrd="0" presId="urn:microsoft.com/office/officeart/2008/layout/RadialCluster"/>
    <dgm:cxn modelId="{9C7876E0-D9D5-496A-82EE-C6441966BDF8}" type="presParOf" srcId="{C73910C6-E297-4A3B-9ED4-6B5F427D7E40}" destId="{46B59643-4D1F-46F8-B116-70A2F6C24811}" srcOrd="3" destOrd="0" presId="urn:microsoft.com/office/officeart/2008/layout/RadialCluster"/>
    <dgm:cxn modelId="{1662D6D1-7F20-4C20-9256-FD9152720F92}" type="presParOf" srcId="{C73910C6-E297-4A3B-9ED4-6B5F427D7E40}" destId="{B6FB662F-A81E-4F10-BBCE-47093E1B4B18}" srcOrd="4" destOrd="0" presId="urn:microsoft.com/office/officeart/2008/layout/RadialCluster"/>
    <dgm:cxn modelId="{C30C1FB3-0F8D-458F-89C9-ED026ADEAD83}" type="presParOf" srcId="{C73910C6-E297-4A3B-9ED4-6B5F427D7E40}" destId="{1817F0DA-A964-4464-A624-D9336B3D0AD8}" srcOrd="5" destOrd="0" presId="urn:microsoft.com/office/officeart/2008/layout/RadialCluster"/>
    <dgm:cxn modelId="{6D355C20-087F-45E7-9ADB-CFB90A7B0874}" type="presParOf" srcId="{C73910C6-E297-4A3B-9ED4-6B5F427D7E40}" destId="{089A742E-DCE0-408F-8F3C-75D6C3A0AFAB}" srcOrd="6" destOrd="0" presId="urn:microsoft.com/office/officeart/2008/layout/RadialCluster"/>
    <dgm:cxn modelId="{DE0B4520-6A1A-4BF9-86F6-087071B35A6E}" type="presParOf" srcId="{C73910C6-E297-4A3B-9ED4-6B5F427D7E40}" destId="{1B19382B-ADB8-4BBD-A619-D395B99E5380}" srcOrd="7" destOrd="0" presId="urn:microsoft.com/office/officeart/2008/layout/RadialCluster"/>
    <dgm:cxn modelId="{E9F064A9-E98E-42A1-994B-BA03B183DDC7}" type="presParOf" srcId="{C73910C6-E297-4A3B-9ED4-6B5F427D7E40}" destId="{7DE7C20A-2C2E-45FC-9236-E534F2E86F53}"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FD51025-6F6E-45F8-B947-8E557B75E98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US"/>
        </a:p>
      </dgm:t>
    </dgm:pt>
    <dgm:pt modelId="{6FD7F035-6026-4FAB-B33D-D2813767192B}">
      <dgm:prSet phldrT="[Text]"/>
      <dgm:spPr/>
      <dgm:t>
        <a:bodyPr/>
        <a:lstStyle/>
        <a:p>
          <a:pPr rtl="1"/>
          <a:r>
            <a:rPr lang="ar-IQ" b="1" dirty="0">
              <a:solidFill>
                <a:srgbClr val="C00000"/>
              </a:solidFill>
            </a:rPr>
            <a:t>مقومات نجاح الاعتماد الأكاديمي</a:t>
          </a:r>
          <a:endParaRPr lang="en-US" dirty="0">
            <a:solidFill>
              <a:srgbClr val="C00000"/>
            </a:solidFill>
          </a:endParaRPr>
        </a:p>
      </dgm:t>
    </dgm:pt>
    <dgm:pt modelId="{A310FAB5-8438-40EA-8156-1FBD72830D1A}" type="parTrans" cxnId="{9ED2A1AA-6A72-4572-9FAA-115DC63C0EC2}">
      <dgm:prSet/>
      <dgm:spPr/>
      <dgm:t>
        <a:bodyPr/>
        <a:lstStyle/>
        <a:p>
          <a:endParaRPr lang="en-US"/>
        </a:p>
      </dgm:t>
    </dgm:pt>
    <dgm:pt modelId="{AFD0F898-D85B-4B53-9B2A-5B35DDE99F15}" type="sibTrans" cxnId="{9ED2A1AA-6A72-4572-9FAA-115DC63C0EC2}">
      <dgm:prSet/>
      <dgm:spPr/>
      <dgm:t>
        <a:bodyPr/>
        <a:lstStyle/>
        <a:p>
          <a:endParaRPr lang="en-US"/>
        </a:p>
      </dgm:t>
    </dgm:pt>
    <dgm:pt modelId="{5BA176B3-712A-48E6-AA67-73995A179351}">
      <dgm:prSet phldrT="[Text]"/>
      <dgm:spPr/>
      <dgm:t>
        <a:bodyPr/>
        <a:lstStyle/>
        <a:p>
          <a:pPr rtl="1"/>
          <a:r>
            <a:rPr lang="ar-IQ" b="1" dirty="0">
              <a:latin typeface="Calibri" panose="020F0502020204030204" pitchFamily="34" charset="0"/>
            </a:rPr>
            <a:t>الحرص على توفر معيار الكفاءة والخبرة والإخلاص عند اختيار قيادات العمل</a:t>
          </a:r>
          <a:endParaRPr lang="en-US" dirty="0"/>
        </a:p>
      </dgm:t>
    </dgm:pt>
    <dgm:pt modelId="{EA65B7B4-3F6B-44DB-B288-4BEC307F3D19}" type="parTrans" cxnId="{57C7F2DE-25F9-4169-A82C-0A40F50C63AB}">
      <dgm:prSet/>
      <dgm:spPr/>
      <dgm:t>
        <a:bodyPr/>
        <a:lstStyle/>
        <a:p>
          <a:endParaRPr lang="en-US"/>
        </a:p>
      </dgm:t>
    </dgm:pt>
    <dgm:pt modelId="{E20DFC28-6281-4DAB-A774-ECBC8717C649}" type="sibTrans" cxnId="{57C7F2DE-25F9-4169-A82C-0A40F50C63AB}">
      <dgm:prSet/>
      <dgm:spPr/>
      <dgm:t>
        <a:bodyPr/>
        <a:lstStyle/>
        <a:p>
          <a:endParaRPr lang="en-US"/>
        </a:p>
      </dgm:t>
    </dgm:pt>
    <dgm:pt modelId="{721AECFC-E9A6-4263-BE46-5414CD7A35BC}">
      <dgm:prSet phldrT="[Text]"/>
      <dgm:spPr/>
      <dgm:t>
        <a:bodyPr/>
        <a:lstStyle/>
        <a:p>
          <a:pPr rtl="1"/>
          <a:r>
            <a:rPr lang="ar-IQ" b="1" dirty="0">
              <a:latin typeface="Calibri" panose="020F0502020204030204" pitchFamily="34" charset="0"/>
            </a:rPr>
            <a:t>خلق ثقافة الاعتماد وضمان الجودة بين العاملين في المؤسسة التعليمية أو الجامعية</a:t>
          </a:r>
          <a:endParaRPr lang="en-US" dirty="0"/>
        </a:p>
      </dgm:t>
    </dgm:pt>
    <dgm:pt modelId="{2BB38A26-5C98-423B-928D-EA44DE4A76ED}" type="parTrans" cxnId="{2AE3AFAF-5A9E-428F-9DC4-54FF2FC45AA9}">
      <dgm:prSet/>
      <dgm:spPr/>
      <dgm:t>
        <a:bodyPr/>
        <a:lstStyle/>
        <a:p>
          <a:endParaRPr lang="en-US"/>
        </a:p>
      </dgm:t>
    </dgm:pt>
    <dgm:pt modelId="{C57D7BDE-CE83-416B-9271-2386B0D1F8F9}" type="sibTrans" cxnId="{2AE3AFAF-5A9E-428F-9DC4-54FF2FC45AA9}">
      <dgm:prSet/>
      <dgm:spPr/>
      <dgm:t>
        <a:bodyPr/>
        <a:lstStyle/>
        <a:p>
          <a:endParaRPr lang="en-US"/>
        </a:p>
      </dgm:t>
    </dgm:pt>
    <dgm:pt modelId="{E5ACD0FB-40C9-4659-82CE-F570A41C6549}">
      <dgm:prSet phldrT="[Text]"/>
      <dgm:spPr/>
      <dgm:t>
        <a:bodyPr/>
        <a:lstStyle/>
        <a:p>
          <a:pPr rtl="1"/>
          <a:r>
            <a:rPr lang="ar-IQ" b="1" dirty="0">
              <a:latin typeface="Calibri" panose="020F0502020204030204" pitchFamily="34" charset="0"/>
            </a:rPr>
            <a:t>وضع خطة تدريبية لتوعية العاملين في داخل المؤسسة على التقييم الذاتي</a:t>
          </a:r>
          <a:endParaRPr lang="en-US" dirty="0"/>
        </a:p>
      </dgm:t>
    </dgm:pt>
    <dgm:pt modelId="{B641F26E-BB32-42B5-A2E3-AAE9F2D8AD35}" type="parTrans" cxnId="{C94CB929-D60F-49AE-B64F-D961B0D1E7F2}">
      <dgm:prSet/>
      <dgm:spPr/>
      <dgm:t>
        <a:bodyPr/>
        <a:lstStyle/>
        <a:p>
          <a:endParaRPr lang="en-US"/>
        </a:p>
      </dgm:t>
    </dgm:pt>
    <dgm:pt modelId="{2F456FF5-A435-434E-AF5F-691062E33581}" type="sibTrans" cxnId="{C94CB929-D60F-49AE-B64F-D961B0D1E7F2}">
      <dgm:prSet/>
      <dgm:spPr/>
      <dgm:t>
        <a:bodyPr/>
        <a:lstStyle/>
        <a:p>
          <a:endParaRPr lang="en-US"/>
        </a:p>
      </dgm:t>
    </dgm:pt>
    <dgm:pt modelId="{D95C44AD-522F-40B9-99E6-E5AB2D028152}">
      <dgm:prSet phldrT="[Text]"/>
      <dgm:spPr/>
      <dgm:t>
        <a:bodyPr/>
        <a:lstStyle/>
        <a:p>
          <a:pPr rtl="1"/>
          <a:r>
            <a:rPr lang="ar-IQ" b="1" dirty="0">
              <a:latin typeface="Calibri" panose="020F0502020204030204" pitchFamily="34" charset="0"/>
            </a:rPr>
            <a:t>إنشاء نظام للاعتماد الأكاديمي في المؤسسات التعليمية تضعه وتتبناه هيئة عالمية للاعتماد وضمان الجودة</a:t>
          </a:r>
          <a:endParaRPr lang="en-US" dirty="0"/>
        </a:p>
      </dgm:t>
    </dgm:pt>
    <dgm:pt modelId="{E712B956-2C23-44EB-A224-1EDD64F48CE5}" type="parTrans" cxnId="{E9740262-6FE1-4D31-91A1-6D1F040E5088}">
      <dgm:prSet/>
      <dgm:spPr/>
      <dgm:t>
        <a:bodyPr/>
        <a:lstStyle/>
        <a:p>
          <a:endParaRPr lang="en-US"/>
        </a:p>
      </dgm:t>
    </dgm:pt>
    <dgm:pt modelId="{D0045F62-53FE-4CD5-AF8C-3B6846334236}" type="sibTrans" cxnId="{E9740262-6FE1-4D31-91A1-6D1F040E5088}">
      <dgm:prSet/>
      <dgm:spPr/>
      <dgm:t>
        <a:bodyPr/>
        <a:lstStyle/>
        <a:p>
          <a:endParaRPr lang="en-US"/>
        </a:p>
      </dgm:t>
    </dgm:pt>
    <dgm:pt modelId="{6F262CC1-FD14-49AF-8747-E57CF949930F}" type="pres">
      <dgm:prSet presAssocID="{4FD51025-6F6E-45F8-B947-8E557B75E98E}" presName="Name0" presStyleCnt="0">
        <dgm:presLayoutVars>
          <dgm:chMax val="1"/>
          <dgm:chPref val="1"/>
          <dgm:dir/>
          <dgm:animOne val="branch"/>
          <dgm:animLvl val="lvl"/>
        </dgm:presLayoutVars>
      </dgm:prSet>
      <dgm:spPr/>
    </dgm:pt>
    <dgm:pt modelId="{C73910C6-E297-4A3B-9ED4-6B5F427D7E40}" type="pres">
      <dgm:prSet presAssocID="{6FD7F035-6026-4FAB-B33D-D2813767192B}" presName="singleCycle" presStyleCnt="0"/>
      <dgm:spPr/>
    </dgm:pt>
    <dgm:pt modelId="{FB381DD0-DDE5-457B-A4A6-516153789E45}" type="pres">
      <dgm:prSet presAssocID="{6FD7F035-6026-4FAB-B33D-D2813767192B}" presName="singleCenter" presStyleLbl="node1" presStyleIdx="0" presStyleCnt="5">
        <dgm:presLayoutVars>
          <dgm:chMax val="7"/>
          <dgm:chPref val="7"/>
        </dgm:presLayoutVars>
      </dgm:prSet>
      <dgm:spPr/>
    </dgm:pt>
    <dgm:pt modelId="{E6A23D38-15B6-4823-8998-F389974F6426}" type="pres">
      <dgm:prSet presAssocID="{EA65B7B4-3F6B-44DB-B288-4BEC307F3D19}" presName="Name56" presStyleLbl="parChTrans1D2" presStyleIdx="0" presStyleCnt="4"/>
      <dgm:spPr/>
    </dgm:pt>
    <dgm:pt modelId="{82F2E3CB-67C7-434D-98CC-4592E3F0EDB3}" type="pres">
      <dgm:prSet presAssocID="{5BA176B3-712A-48E6-AA67-73995A179351}" presName="text0" presStyleLbl="node1" presStyleIdx="1" presStyleCnt="5" custScaleX="256129" custScaleY="97057">
        <dgm:presLayoutVars>
          <dgm:bulletEnabled val="1"/>
        </dgm:presLayoutVars>
      </dgm:prSet>
      <dgm:spPr/>
    </dgm:pt>
    <dgm:pt modelId="{46B59643-4D1F-46F8-B116-70A2F6C24811}" type="pres">
      <dgm:prSet presAssocID="{2BB38A26-5C98-423B-928D-EA44DE4A76ED}" presName="Name56" presStyleLbl="parChTrans1D2" presStyleIdx="1" presStyleCnt="4"/>
      <dgm:spPr/>
    </dgm:pt>
    <dgm:pt modelId="{B6FB662F-A81E-4F10-BBCE-47093E1B4B18}" type="pres">
      <dgm:prSet presAssocID="{721AECFC-E9A6-4263-BE46-5414CD7A35BC}" presName="text0" presStyleLbl="node1" presStyleIdx="2" presStyleCnt="5" custScaleX="256129" custScaleY="97057" custRadScaleRad="154684" custRadScaleInc="-643">
        <dgm:presLayoutVars>
          <dgm:bulletEnabled val="1"/>
        </dgm:presLayoutVars>
      </dgm:prSet>
      <dgm:spPr/>
    </dgm:pt>
    <dgm:pt modelId="{1817F0DA-A964-4464-A624-D9336B3D0AD8}" type="pres">
      <dgm:prSet presAssocID="{B641F26E-BB32-42B5-A2E3-AAE9F2D8AD35}" presName="Name56" presStyleLbl="parChTrans1D2" presStyleIdx="2" presStyleCnt="4"/>
      <dgm:spPr/>
    </dgm:pt>
    <dgm:pt modelId="{089A742E-DCE0-408F-8F3C-75D6C3A0AFAB}" type="pres">
      <dgm:prSet presAssocID="{E5ACD0FB-40C9-4659-82CE-F570A41C6549}" presName="text0" presStyleLbl="node1" presStyleIdx="3" presStyleCnt="5" custScaleX="256129" custScaleY="97057">
        <dgm:presLayoutVars>
          <dgm:bulletEnabled val="1"/>
        </dgm:presLayoutVars>
      </dgm:prSet>
      <dgm:spPr/>
    </dgm:pt>
    <dgm:pt modelId="{1B19382B-ADB8-4BBD-A619-D395B99E5380}" type="pres">
      <dgm:prSet presAssocID="{E712B956-2C23-44EB-A224-1EDD64F48CE5}" presName="Name56" presStyleLbl="parChTrans1D2" presStyleIdx="3" presStyleCnt="4"/>
      <dgm:spPr/>
    </dgm:pt>
    <dgm:pt modelId="{7DE7C20A-2C2E-45FC-9236-E534F2E86F53}" type="pres">
      <dgm:prSet presAssocID="{D95C44AD-522F-40B9-99E6-E5AB2D028152}" presName="text0" presStyleLbl="node1" presStyleIdx="4" presStyleCnt="5" custScaleX="256129" custScaleY="97057" custRadScaleRad="139842" custRadScaleInc="-712">
        <dgm:presLayoutVars>
          <dgm:bulletEnabled val="1"/>
        </dgm:presLayoutVars>
      </dgm:prSet>
      <dgm:spPr/>
    </dgm:pt>
  </dgm:ptLst>
  <dgm:cxnLst>
    <dgm:cxn modelId="{30D4C30D-946E-4728-BB43-80FD50F43F37}" type="presOf" srcId="{2BB38A26-5C98-423B-928D-EA44DE4A76ED}" destId="{46B59643-4D1F-46F8-B116-70A2F6C24811}" srcOrd="0" destOrd="0" presId="urn:microsoft.com/office/officeart/2008/layout/RadialCluster"/>
    <dgm:cxn modelId="{00628B21-C371-475E-B284-0A0C98C49A10}" type="presOf" srcId="{E5ACD0FB-40C9-4659-82CE-F570A41C6549}" destId="{089A742E-DCE0-408F-8F3C-75D6C3A0AFAB}" srcOrd="0" destOrd="0" presId="urn:microsoft.com/office/officeart/2008/layout/RadialCluster"/>
    <dgm:cxn modelId="{C94CB929-D60F-49AE-B64F-D961B0D1E7F2}" srcId="{6FD7F035-6026-4FAB-B33D-D2813767192B}" destId="{E5ACD0FB-40C9-4659-82CE-F570A41C6549}" srcOrd="2" destOrd="0" parTransId="{B641F26E-BB32-42B5-A2E3-AAE9F2D8AD35}" sibTransId="{2F456FF5-A435-434E-AF5F-691062E33581}"/>
    <dgm:cxn modelId="{3FBEC93B-35D8-41AE-9B9F-3B686FD89876}" type="presOf" srcId="{B641F26E-BB32-42B5-A2E3-AAE9F2D8AD35}" destId="{1817F0DA-A964-4464-A624-D9336B3D0AD8}" srcOrd="0" destOrd="0" presId="urn:microsoft.com/office/officeart/2008/layout/RadialCluster"/>
    <dgm:cxn modelId="{E9740262-6FE1-4D31-91A1-6D1F040E5088}" srcId="{6FD7F035-6026-4FAB-B33D-D2813767192B}" destId="{D95C44AD-522F-40B9-99E6-E5AB2D028152}" srcOrd="3" destOrd="0" parTransId="{E712B956-2C23-44EB-A224-1EDD64F48CE5}" sibTransId="{D0045F62-53FE-4CD5-AF8C-3B6846334236}"/>
    <dgm:cxn modelId="{6D0C7744-A3A0-4815-A746-E3C06D7E966D}" type="presOf" srcId="{6FD7F035-6026-4FAB-B33D-D2813767192B}" destId="{FB381DD0-DDE5-457B-A4A6-516153789E45}" srcOrd="0" destOrd="0" presId="urn:microsoft.com/office/officeart/2008/layout/RadialCluster"/>
    <dgm:cxn modelId="{8B467691-9B7C-4E6B-A980-C87CB348B8F4}" type="presOf" srcId="{721AECFC-E9A6-4263-BE46-5414CD7A35BC}" destId="{B6FB662F-A81E-4F10-BBCE-47093E1B4B18}" srcOrd="0" destOrd="0" presId="urn:microsoft.com/office/officeart/2008/layout/RadialCluster"/>
    <dgm:cxn modelId="{FACEA9A5-2894-465A-9883-9E3D66D58B6E}" type="presOf" srcId="{EA65B7B4-3F6B-44DB-B288-4BEC307F3D19}" destId="{E6A23D38-15B6-4823-8998-F389974F6426}" srcOrd="0" destOrd="0" presId="urn:microsoft.com/office/officeart/2008/layout/RadialCluster"/>
    <dgm:cxn modelId="{9ED2A1AA-6A72-4572-9FAA-115DC63C0EC2}" srcId="{4FD51025-6F6E-45F8-B947-8E557B75E98E}" destId="{6FD7F035-6026-4FAB-B33D-D2813767192B}" srcOrd="0" destOrd="0" parTransId="{A310FAB5-8438-40EA-8156-1FBD72830D1A}" sibTransId="{AFD0F898-D85B-4B53-9B2A-5B35DDE99F15}"/>
    <dgm:cxn modelId="{2AE3AFAF-5A9E-428F-9DC4-54FF2FC45AA9}" srcId="{6FD7F035-6026-4FAB-B33D-D2813767192B}" destId="{721AECFC-E9A6-4263-BE46-5414CD7A35BC}" srcOrd="1" destOrd="0" parTransId="{2BB38A26-5C98-423B-928D-EA44DE4A76ED}" sibTransId="{C57D7BDE-CE83-416B-9271-2386B0D1F8F9}"/>
    <dgm:cxn modelId="{C7C23FC4-CE6B-440B-8E70-A8FF19F2AFF7}" type="presOf" srcId="{5BA176B3-712A-48E6-AA67-73995A179351}" destId="{82F2E3CB-67C7-434D-98CC-4592E3F0EDB3}" srcOrd="0" destOrd="0" presId="urn:microsoft.com/office/officeart/2008/layout/RadialCluster"/>
    <dgm:cxn modelId="{5BCB96D4-8D89-432D-8D7B-A45122372141}" type="presOf" srcId="{D95C44AD-522F-40B9-99E6-E5AB2D028152}" destId="{7DE7C20A-2C2E-45FC-9236-E534F2E86F53}" srcOrd="0" destOrd="0" presId="urn:microsoft.com/office/officeart/2008/layout/RadialCluster"/>
    <dgm:cxn modelId="{57C7F2DE-25F9-4169-A82C-0A40F50C63AB}" srcId="{6FD7F035-6026-4FAB-B33D-D2813767192B}" destId="{5BA176B3-712A-48E6-AA67-73995A179351}" srcOrd="0" destOrd="0" parTransId="{EA65B7B4-3F6B-44DB-B288-4BEC307F3D19}" sibTransId="{E20DFC28-6281-4DAB-A774-ECBC8717C649}"/>
    <dgm:cxn modelId="{DCF578F8-AC8F-44C4-B67D-A7EEE96B82A2}" type="presOf" srcId="{4FD51025-6F6E-45F8-B947-8E557B75E98E}" destId="{6F262CC1-FD14-49AF-8747-E57CF949930F}" srcOrd="0" destOrd="0" presId="urn:microsoft.com/office/officeart/2008/layout/RadialCluster"/>
    <dgm:cxn modelId="{54F9DDF8-DC32-47E7-8F3C-4923E2387535}" type="presOf" srcId="{E712B956-2C23-44EB-A224-1EDD64F48CE5}" destId="{1B19382B-ADB8-4BBD-A619-D395B99E5380}" srcOrd="0" destOrd="0" presId="urn:microsoft.com/office/officeart/2008/layout/RadialCluster"/>
    <dgm:cxn modelId="{79D8BA01-816C-4FE5-A8F2-33261C60924C}" type="presParOf" srcId="{6F262CC1-FD14-49AF-8747-E57CF949930F}" destId="{C73910C6-E297-4A3B-9ED4-6B5F427D7E40}" srcOrd="0" destOrd="0" presId="urn:microsoft.com/office/officeart/2008/layout/RadialCluster"/>
    <dgm:cxn modelId="{0BF12E1E-93F3-483A-A655-F1DF0E1CFC6C}" type="presParOf" srcId="{C73910C6-E297-4A3B-9ED4-6B5F427D7E40}" destId="{FB381DD0-DDE5-457B-A4A6-516153789E45}" srcOrd="0" destOrd="0" presId="urn:microsoft.com/office/officeart/2008/layout/RadialCluster"/>
    <dgm:cxn modelId="{55B1FCC5-D719-4FBE-8234-79A70AE4B359}" type="presParOf" srcId="{C73910C6-E297-4A3B-9ED4-6B5F427D7E40}" destId="{E6A23D38-15B6-4823-8998-F389974F6426}" srcOrd="1" destOrd="0" presId="urn:microsoft.com/office/officeart/2008/layout/RadialCluster"/>
    <dgm:cxn modelId="{9D45A248-EAC7-4846-8259-C80ACFB332FE}" type="presParOf" srcId="{C73910C6-E297-4A3B-9ED4-6B5F427D7E40}" destId="{82F2E3CB-67C7-434D-98CC-4592E3F0EDB3}" srcOrd="2" destOrd="0" presId="urn:microsoft.com/office/officeart/2008/layout/RadialCluster"/>
    <dgm:cxn modelId="{9C7876E0-D9D5-496A-82EE-C6441966BDF8}" type="presParOf" srcId="{C73910C6-E297-4A3B-9ED4-6B5F427D7E40}" destId="{46B59643-4D1F-46F8-B116-70A2F6C24811}" srcOrd="3" destOrd="0" presId="urn:microsoft.com/office/officeart/2008/layout/RadialCluster"/>
    <dgm:cxn modelId="{1662D6D1-7F20-4C20-9256-FD9152720F92}" type="presParOf" srcId="{C73910C6-E297-4A3B-9ED4-6B5F427D7E40}" destId="{B6FB662F-A81E-4F10-BBCE-47093E1B4B18}" srcOrd="4" destOrd="0" presId="urn:microsoft.com/office/officeart/2008/layout/RadialCluster"/>
    <dgm:cxn modelId="{C30C1FB3-0F8D-458F-89C9-ED026ADEAD83}" type="presParOf" srcId="{C73910C6-E297-4A3B-9ED4-6B5F427D7E40}" destId="{1817F0DA-A964-4464-A624-D9336B3D0AD8}" srcOrd="5" destOrd="0" presId="urn:microsoft.com/office/officeart/2008/layout/RadialCluster"/>
    <dgm:cxn modelId="{6D355C20-087F-45E7-9ADB-CFB90A7B0874}" type="presParOf" srcId="{C73910C6-E297-4A3B-9ED4-6B5F427D7E40}" destId="{089A742E-DCE0-408F-8F3C-75D6C3A0AFAB}" srcOrd="6" destOrd="0" presId="urn:microsoft.com/office/officeart/2008/layout/RadialCluster"/>
    <dgm:cxn modelId="{DE0B4520-6A1A-4BF9-86F6-087071B35A6E}" type="presParOf" srcId="{C73910C6-E297-4A3B-9ED4-6B5F427D7E40}" destId="{1B19382B-ADB8-4BBD-A619-D395B99E5380}" srcOrd="7" destOrd="0" presId="urn:microsoft.com/office/officeart/2008/layout/RadialCluster"/>
    <dgm:cxn modelId="{E9F064A9-E98E-42A1-994B-BA03B183DDC7}" type="presParOf" srcId="{C73910C6-E297-4A3B-9ED4-6B5F427D7E40}" destId="{7DE7C20A-2C2E-45FC-9236-E534F2E86F53}"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FD51025-6F6E-45F8-B947-8E557B75E98E}" type="doc">
      <dgm:prSet loTypeId="urn:microsoft.com/office/officeart/2008/layout/RadialCluster" loCatId="cycle" qsTypeId="urn:microsoft.com/office/officeart/2005/8/quickstyle/simple1" qsCatId="simple" csTypeId="urn:microsoft.com/office/officeart/2005/8/colors/colorful4" csCatId="colorful" phldr="1"/>
      <dgm:spPr/>
      <dgm:t>
        <a:bodyPr/>
        <a:lstStyle/>
        <a:p>
          <a:endParaRPr lang="en-US"/>
        </a:p>
      </dgm:t>
    </dgm:pt>
    <dgm:pt modelId="{6FD7F035-6026-4FAB-B33D-D2813767192B}">
      <dgm:prSet phldrT="[Text]"/>
      <dgm:spPr/>
      <dgm:t>
        <a:bodyPr/>
        <a:lstStyle/>
        <a:p>
          <a:pPr rtl="1"/>
          <a:r>
            <a:rPr lang="ar-IQ" b="1" dirty="0">
              <a:solidFill>
                <a:srgbClr val="C00000"/>
              </a:solidFill>
            </a:rPr>
            <a:t>أهداف معايير الاعتماد الأكاديمي</a:t>
          </a:r>
          <a:endParaRPr lang="en-US" dirty="0">
            <a:solidFill>
              <a:srgbClr val="C00000"/>
            </a:solidFill>
          </a:endParaRPr>
        </a:p>
      </dgm:t>
    </dgm:pt>
    <dgm:pt modelId="{A310FAB5-8438-40EA-8156-1FBD72830D1A}" type="parTrans" cxnId="{9ED2A1AA-6A72-4572-9FAA-115DC63C0EC2}">
      <dgm:prSet/>
      <dgm:spPr/>
      <dgm:t>
        <a:bodyPr/>
        <a:lstStyle/>
        <a:p>
          <a:endParaRPr lang="en-US"/>
        </a:p>
      </dgm:t>
    </dgm:pt>
    <dgm:pt modelId="{AFD0F898-D85B-4B53-9B2A-5B35DDE99F15}" type="sibTrans" cxnId="{9ED2A1AA-6A72-4572-9FAA-115DC63C0EC2}">
      <dgm:prSet/>
      <dgm:spPr/>
      <dgm:t>
        <a:bodyPr/>
        <a:lstStyle/>
        <a:p>
          <a:endParaRPr lang="en-US"/>
        </a:p>
      </dgm:t>
    </dgm:pt>
    <dgm:pt modelId="{5BA176B3-712A-48E6-AA67-73995A179351}">
      <dgm:prSet phldrT="[Text]"/>
      <dgm:spPr/>
      <dgm:t>
        <a:bodyPr/>
        <a:lstStyle/>
        <a:p>
          <a:pPr rtl="1"/>
          <a:r>
            <a:rPr lang="ar-IQ" b="1" dirty="0">
              <a:latin typeface="Calibri" panose="020F0502020204030204" pitchFamily="34" charset="0"/>
            </a:rPr>
            <a:t>ايجاد إطار موحد يمكن جميع الجامعات من تحقيق نفس التوقعات المتعلقة بأداء طلابها</a:t>
          </a:r>
          <a:endParaRPr lang="en-US" dirty="0"/>
        </a:p>
      </dgm:t>
    </dgm:pt>
    <dgm:pt modelId="{EA65B7B4-3F6B-44DB-B288-4BEC307F3D19}" type="parTrans" cxnId="{57C7F2DE-25F9-4169-A82C-0A40F50C63AB}">
      <dgm:prSet/>
      <dgm:spPr/>
      <dgm:t>
        <a:bodyPr/>
        <a:lstStyle/>
        <a:p>
          <a:endParaRPr lang="en-US"/>
        </a:p>
      </dgm:t>
    </dgm:pt>
    <dgm:pt modelId="{E20DFC28-6281-4DAB-A774-ECBC8717C649}" type="sibTrans" cxnId="{57C7F2DE-25F9-4169-A82C-0A40F50C63AB}">
      <dgm:prSet/>
      <dgm:spPr/>
      <dgm:t>
        <a:bodyPr/>
        <a:lstStyle/>
        <a:p>
          <a:endParaRPr lang="en-US"/>
        </a:p>
      </dgm:t>
    </dgm:pt>
    <dgm:pt modelId="{721AECFC-E9A6-4263-BE46-5414CD7A35BC}">
      <dgm:prSet phldrT="[Text]"/>
      <dgm:spPr/>
      <dgm:t>
        <a:bodyPr/>
        <a:lstStyle/>
        <a:p>
          <a:pPr rtl="1"/>
          <a:r>
            <a:rPr lang="ar-IQ" b="1" dirty="0">
              <a:latin typeface="Calibri" panose="020F0502020204030204" pitchFamily="34" charset="0"/>
            </a:rPr>
            <a:t>مساعدة المؤسسات التعليمية على رفع مستوى الجودة وتحسين فاعليتها ودعم جهودها للسير نحو التميز</a:t>
          </a:r>
          <a:endParaRPr lang="en-US" dirty="0"/>
        </a:p>
      </dgm:t>
    </dgm:pt>
    <dgm:pt modelId="{2BB38A26-5C98-423B-928D-EA44DE4A76ED}" type="parTrans" cxnId="{2AE3AFAF-5A9E-428F-9DC4-54FF2FC45AA9}">
      <dgm:prSet/>
      <dgm:spPr/>
      <dgm:t>
        <a:bodyPr/>
        <a:lstStyle/>
        <a:p>
          <a:endParaRPr lang="en-US"/>
        </a:p>
      </dgm:t>
    </dgm:pt>
    <dgm:pt modelId="{C57D7BDE-CE83-416B-9271-2386B0D1F8F9}" type="sibTrans" cxnId="{2AE3AFAF-5A9E-428F-9DC4-54FF2FC45AA9}">
      <dgm:prSet/>
      <dgm:spPr/>
      <dgm:t>
        <a:bodyPr/>
        <a:lstStyle/>
        <a:p>
          <a:endParaRPr lang="en-US"/>
        </a:p>
      </dgm:t>
    </dgm:pt>
    <dgm:pt modelId="{E5ACD0FB-40C9-4659-82CE-F570A41C6549}">
      <dgm:prSet phldrT="[Text]"/>
      <dgm:spPr/>
      <dgm:t>
        <a:bodyPr/>
        <a:lstStyle/>
        <a:p>
          <a:pPr rtl="1"/>
          <a:r>
            <a:rPr lang="ar-IQ" b="1" dirty="0">
              <a:latin typeface="Calibri" panose="020F0502020204030204" pitchFamily="34" charset="0"/>
            </a:rPr>
            <a:t>تيسير سبل الاعتراف بالمؤسسة التعليمية من قبل الأوساط الأكاديمية والمهنية والدولية</a:t>
          </a:r>
          <a:endParaRPr lang="en-US" dirty="0"/>
        </a:p>
      </dgm:t>
    </dgm:pt>
    <dgm:pt modelId="{B641F26E-BB32-42B5-A2E3-AAE9F2D8AD35}" type="parTrans" cxnId="{C94CB929-D60F-49AE-B64F-D961B0D1E7F2}">
      <dgm:prSet/>
      <dgm:spPr/>
      <dgm:t>
        <a:bodyPr/>
        <a:lstStyle/>
        <a:p>
          <a:endParaRPr lang="en-US"/>
        </a:p>
      </dgm:t>
    </dgm:pt>
    <dgm:pt modelId="{2F456FF5-A435-434E-AF5F-691062E33581}" type="sibTrans" cxnId="{C94CB929-D60F-49AE-B64F-D961B0D1E7F2}">
      <dgm:prSet/>
      <dgm:spPr/>
      <dgm:t>
        <a:bodyPr/>
        <a:lstStyle/>
        <a:p>
          <a:endParaRPr lang="en-US"/>
        </a:p>
      </dgm:t>
    </dgm:pt>
    <dgm:pt modelId="{D95C44AD-522F-40B9-99E6-E5AB2D028152}">
      <dgm:prSet phldrT="[Text]"/>
      <dgm:spPr/>
      <dgm:t>
        <a:bodyPr/>
        <a:lstStyle/>
        <a:p>
          <a:pPr rtl="1"/>
          <a:r>
            <a:rPr lang="ar-IQ" b="1" dirty="0">
              <a:latin typeface="Calibri" panose="020F0502020204030204" pitchFamily="34" charset="0"/>
            </a:rPr>
            <a:t>السماح لكل جامعة أن تضع خطتها للتحسين والتي يجب أن تأخذ بعين الاعتبار المعايير التربوية على مستوى البلد</a:t>
          </a:r>
          <a:endParaRPr lang="en-US" dirty="0"/>
        </a:p>
      </dgm:t>
    </dgm:pt>
    <dgm:pt modelId="{E712B956-2C23-44EB-A224-1EDD64F48CE5}" type="parTrans" cxnId="{E9740262-6FE1-4D31-91A1-6D1F040E5088}">
      <dgm:prSet/>
      <dgm:spPr/>
      <dgm:t>
        <a:bodyPr/>
        <a:lstStyle/>
        <a:p>
          <a:endParaRPr lang="en-US"/>
        </a:p>
      </dgm:t>
    </dgm:pt>
    <dgm:pt modelId="{D0045F62-53FE-4CD5-AF8C-3B6846334236}" type="sibTrans" cxnId="{E9740262-6FE1-4D31-91A1-6D1F040E5088}">
      <dgm:prSet/>
      <dgm:spPr/>
      <dgm:t>
        <a:bodyPr/>
        <a:lstStyle/>
        <a:p>
          <a:endParaRPr lang="en-US"/>
        </a:p>
      </dgm:t>
    </dgm:pt>
    <dgm:pt modelId="{6F262CC1-FD14-49AF-8747-E57CF949930F}" type="pres">
      <dgm:prSet presAssocID="{4FD51025-6F6E-45F8-B947-8E557B75E98E}" presName="Name0" presStyleCnt="0">
        <dgm:presLayoutVars>
          <dgm:chMax val="1"/>
          <dgm:chPref val="1"/>
          <dgm:dir/>
          <dgm:animOne val="branch"/>
          <dgm:animLvl val="lvl"/>
        </dgm:presLayoutVars>
      </dgm:prSet>
      <dgm:spPr/>
    </dgm:pt>
    <dgm:pt modelId="{C73910C6-E297-4A3B-9ED4-6B5F427D7E40}" type="pres">
      <dgm:prSet presAssocID="{6FD7F035-6026-4FAB-B33D-D2813767192B}" presName="singleCycle" presStyleCnt="0"/>
      <dgm:spPr/>
    </dgm:pt>
    <dgm:pt modelId="{FB381DD0-DDE5-457B-A4A6-516153789E45}" type="pres">
      <dgm:prSet presAssocID="{6FD7F035-6026-4FAB-B33D-D2813767192B}" presName="singleCenter" presStyleLbl="node1" presStyleIdx="0" presStyleCnt="5">
        <dgm:presLayoutVars>
          <dgm:chMax val="7"/>
          <dgm:chPref val="7"/>
        </dgm:presLayoutVars>
      </dgm:prSet>
      <dgm:spPr/>
    </dgm:pt>
    <dgm:pt modelId="{E6A23D38-15B6-4823-8998-F389974F6426}" type="pres">
      <dgm:prSet presAssocID="{EA65B7B4-3F6B-44DB-B288-4BEC307F3D19}" presName="Name56" presStyleLbl="parChTrans1D2" presStyleIdx="0" presStyleCnt="4"/>
      <dgm:spPr/>
    </dgm:pt>
    <dgm:pt modelId="{82F2E3CB-67C7-434D-98CC-4592E3F0EDB3}" type="pres">
      <dgm:prSet presAssocID="{5BA176B3-712A-48E6-AA67-73995A179351}" presName="text0" presStyleLbl="node1" presStyleIdx="1" presStyleCnt="5" custScaleX="256129" custScaleY="97057">
        <dgm:presLayoutVars>
          <dgm:bulletEnabled val="1"/>
        </dgm:presLayoutVars>
      </dgm:prSet>
      <dgm:spPr/>
    </dgm:pt>
    <dgm:pt modelId="{46B59643-4D1F-46F8-B116-70A2F6C24811}" type="pres">
      <dgm:prSet presAssocID="{2BB38A26-5C98-423B-928D-EA44DE4A76ED}" presName="Name56" presStyleLbl="parChTrans1D2" presStyleIdx="1" presStyleCnt="4"/>
      <dgm:spPr/>
    </dgm:pt>
    <dgm:pt modelId="{B6FB662F-A81E-4F10-BBCE-47093E1B4B18}" type="pres">
      <dgm:prSet presAssocID="{721AECFC-E9A6-4263-BE46-5414CD7A35BC}" presName="text0" presStyleLbl="node1" presStyleIdx="2" presStyleCnt="5" custScaleX="256129" custScaleY="97057" custRadScaleRad="154684" custRadScaleInc="-643">
        <dgm:presLayoutVars>
          <dgm:bulletEnabled val="1"/>
        </dgm:presLayoutVars>
      </dgm:prSet>
      <dgm:spPr/>
    </dgm:pt>
    <dgm:pt modelId="{1817F0DA-A964-4464-A624-D9336B3D0AD8}" type="pres">
      <dgm:prSet presAssocID="{B641F26E-BB32-42B5-A2E3-AAE9F2D8AD35}" presName="Name56" presStyleLbl="parChTrans1D2" presStyleIdx="2" presStyleCnt="4"/>
      <dgm:spPr/>
    </dgm:pt>
    <dgm:pt modelId="{089A742E-DCE0-408F-8F3C-75D6C3A0AFAB}" type="pres">
      <dgm:prSet presAssocID="{E5ACD0FB-40C9-4659-82CE-F570A41C6549}" presName="text0" presStyleLbl="node1" presStyleIdx="3" presStyleCnt="5" custScaleX="256129" custScaleY="97057">
        <dgm:presLayoutVars>
          <dgm:bulletEnabled val="1"/>
        </dgm:presLayoutVars>
      </dgm:prSet>
      <dgm:spPr/>
    </dgm:pt>
    <dgm:pt modelId="{1B19382B-ADB8-4BBD-A619-D395B99E5380}" type="pres">
      <dgm:prSet presAssocID="{E712B956-2C23-44EB-A224-1EDD64F48CE5}" presName="Name56" presStyleLbl="parChTrans1D2" presStyleIdx="3" presStyleCnt="4"/>
      <dgm:spPr/>
    </dgm:pt>
    <dgm:pt modelId="{7DE7C20A-2C2E-45FC-9236-E534F2E86F53}" type="pres">
      <dgm:prSet presAssocID="{D95C44AD-522F-40B9-99E6-E5AB2D028152}" presName="text0" presStyleLbl="node1" presStyleIdx="4" presStyleCnt="5" custScaleX="256129" custScaleY="97057" custRadScaleRad="139842" custRadScaleInc="-712">
        <dgm:presLayoutVars>
          <dgm:bulletEnabled val="1"/>
        </dgm:presLayoutVars>
      </dgm:prSet>
      <dgm:spPr/>
    </dgm:pt>
  </dgm:ptLst>
  <dgm:cxnLst>
    <dgm:cxn modelId="{30D4C30D-946E-4728-BB43-80FD50F43F37}" type="presOf" srcId="{2BB38A26-5C98-423B-928D-EA44DE4A76ED}" destId="{46B59643-4D1F-46F8-B116-70A2F6C24811}" srcOrd="0" destOrd="0" presId="urn:microsoft.com/office/officeart/2008/layout/RadialCluster"/>
    <dgm:cxn modelId="{00628B21-C371-475E-B284-0A0C98C49A10}" type="presOf" srcId="{E5ACD0FB-40C9-4659-82CE-F570A41C6549}" destId="{089A742E-DCE0-408F-8F3C-75D6C3A0AFAB}" srcOrd="0" destOrd="0" presId="urn:microsoft.com/office/officeart/2008/layout/RadialCluster"/>
    <dgm:cxn modelId="{C94CB929-D60F-49AE-B64F-D961B0D1E7F2}" srcId="{6FD7F035-6026-4FAB-B33D-D2813767192B}" destId="{E5ACD0FB-40C9-4659-82CE-F570A41C6549}" srcOrd="2" destOrd="0" parTransId="{B641F26E-BB32-42B5-A2E3-AAE9F2D8AD35}" sibTransId="{2F456FF5-A435-434E-AF5F-691062E33581}"/>
    <dgm:cxn modelId="{3FBEC93B-35D8-41AE-9B9F-3B686FD89876}" type="presOf" srcId="{B641F26E-BB32-42B5-A2E3-AAE9F2D8AD35}" destId="{1817F0DA-A964-4464-A624-D9336B3D0AD8}" srcOrd="0" destOrd="0" presId="urn:microsoft.com/office/officeart/2008/layout/RadialCluster"/>
    <dgm:cxn modelId="{E9740262-6FE1-4D31-91A1-6D1F040E5088}" srcId="{6FD7F035-6026-4FAB-B33D-D2813767192B}" destId="{D95C44AD-522F-40B9-99E6-E5AB2D028152}" srcOrd="3" destOrd="0" parTransId="{E712B956-2C23-44EB-A224-1EDD64F48CE5}" sibTransId="{D0045F62-53FE-4CD5-AF8C-3B6846334236}"/>
    <dgm:cxn modelId="{6D0C7744-A3A0-4815-A746-E3C06D7E966D}" type="presOf" srcId="{6FD7F035-6026-4FAB-B33D-D2813767192B}" destId="{FB381DD0-DDE5-457B-A4A6-516153789E45}" srcOrd="0" destOrd="0" presId="urn:microsoft.com/office/officeart/2008/layout/RadialCluster"/>
    <dgm:cxn modelId="{8B467691-9B7C-4E6B-A980-C87CB348B8F4}" type="presOf" srcId="{721AECFC-E9A6-4263-BE46-5414CD7A35BC}" destId="{B6FB662F-A81E-4F10-BBCE-47093E1B4B18}" srcOrd="0" destOrd="0" presId="urn:microsoft.com/office/officeart/2008/layout/RadialCluster"/>
    <dgm:cxn modelId="{FACEA9A5-2894-465A-9883-9E3D66D58B6E}" type="presOf" srcId="{EA65B7B4-3F6B-44DB-B288-4BEC307F3D19}" destId="{E6A23D38-15B6-4823-8998-F389974F6426}" srcOrd="0" destOrd="0" presId="urn:microsoft.com/office/officeart/2008/layout/RadialCluster"/>
    <dgm:cxn modelId="{9ED2A1AA-6A72-4572-9FAA-115DC63C0EC2}" srcId="{4FD51025-6F6E-45F8-B947-8E557B75E98E}" destId="{6FD7F035-6026-4FAB-B33D-D2813767192B}" srcOrd="0" destOrd="0" parTransId="{A310FAB5-8438-40EA-8156-1FBD72830D1A}" sibTransId="{AFD0F898-D85B-4B53-9B2A-5B35DDE99F15}"/>
    <dgm:cxn modelId="{2AE3AFAF-5A9E-428F-9DC4-54FF2FC45AA9}" srcId="{6FD7F035-6026-4FAB-B33D-D2813767192B}" destId="{721AECFC-E9A6-4263-BE46-5414CD7A35BC}" srcOrd="1" destOrd="0" parTransId="{2BB38A26-5C98-423B-928D-EA44DE4A76ED}" sibTransId="{C57D7BDE-CE83-416B-9271-2386B0D1F8F9}"/>
    <dgm:cxn modelId="{C7C23FC4-CE6B-440B-8E70-A8FF19F2AFF7}" type="presOf" srcId="{5BA176B3-712A-48E6-AA67-73995A179351}" destId="{82F2E3CB-67C7-434D-98CC-4592E3F0EDB3}" srcOrd="0" destOrd="0" presId="urn:microsoft.com/office/officeart/2008/layout/RadialCluster"/>
    <dgm:cxn modelId="{5BCB96D4-8D89-432D-8D7B-A45122372141}" type="presOf" srcId="{D95C44AD-522F-40B9-99E6-E5AB2D028152}" destId="{7DE7C20A-2C2E-45FC-9236-E534F2E86F53}" srcOrd="0" destOrd="0" presId="urn:microsoft.com/office/officeart/2008/layout/RadialCluster"/>
    <dgm:cxn modelId="{57C7F2DE-25F9-4169-A82C-0A40F50C63AB}" srcId="{6FD7F035-6026-4FAB-B33D-D2813767192B}" destId="{5BA176B3-712A-48E6-AA67-73995A179351}" srcOrd="0" destOrd="0" parTransId="{EA65B7B4-3F6B-44DB-B288-4BEC307F3D19}" sibTransId="{E20DFC28-6281-4DAB-A774-ECBC8717C649}"/>
    <dgm:cxn modelId="{DCF578F8-AC8F-44C4-B67D-A7EEE96B82A2}" type="presOf" srcId="{4FD51025-6F6E-45F8-B947-8E557B75E98E}" destId="{6F262CC1-FD14-49AF-8747-E57CF949930F}" srcOrd="0" destOrd="0" presId="urn:microsoft.com/office/officeart/2008/layout/RadialCluster"/>
    <dgm:cxn modelId="{54F9DDF8-DC32-47E7-8F3C-4923E2387535}" type="presOf" srcId="{E712B956-2C23-44EB-A224-1EDD64F48CE5}" destId="{1B19382B-ADB8-4BBD-A619-D395B99E5380}" srcOrd="0" destOrd="0" presId="urn:microsoft.com/office/officeart/2008/layout/RadialCluster"/>
    <dgm:cxn modelId="{79D8BA01-816C-4FE5-A8F2-33261C60924C}" type="presParOf" srcId="{6F262CC1-FD14-49AF-8747-E57CF949930F}" destId="{C73910C6-E297-4A3B-9ED4-6B5F427D7E40}" srcOrd="0" destOrd="0" presId="urn:microsoft.com/office/officeart/2008/layout/RadialCluster"/>
    <dgm:cxn modelId="{0BF12E1E-93F3-483A-A655-F1DF0E1CFC6C}" type="presParOf" srcId="{C73910C6-E297-4A3B-9ED4-6B5F427D7E40}" destId="{FB381DD0-DDE5-457B-A4A6-516153789E45}" srcOrd="0" destOrd="0" presId="urn:microsoft.com/office/officeart/2008/layout/RadialCluster"/>
    <dgm:cxn modelId="{55B1FCC5-D719-4FBE-8234-79A70AE4B359}" type="presParOf" srcId="{C73910C6-E297-4A3B-9ED4-6B5F427D7E40}" destId="{E6A23D38-15B6-4823-8998-F389974F6426}" srcOrd="1" destOrd="0" presId="urn:microsoft.com/office/officeart/2008/layout/RadialCluster"/>
    <dgm:cxn modelId="{9D45A248-EAC7-4846-8259-C80ACFB332FE}" type="presParOf" srcId="{C73910C6-E297-4A3B-9ED4-6B5F427D7E40}" destId="{82F2E3CB-67C7-434D-98CC-4592E3F0EDB3}" srcOrd="2" destOrd="0" presId="urn:microsoft.com/office/officeart/2008/layout/RadialCluster"/>
    <dgm:cxn modelId="{9C7876E0-D9D5-496A-82EE-C6441966BDF8}" type="presParOf" srcId="{C73910C6-E297-4A3B-9ED4-6B5F427D7E40}" destId="{46B59643-4D1F-46F8-B116-70A2F6C24811}" srcOrd="3" destOrd="0" presId="urn:microsoft.com/office/officeart/2008/layout/RadialCluster"/>
    <dgm:cxn modelId="{1662D6D1-7F20-4C20-9256-FD9152720F92}" type="presParOf" srcId="{C73910C6-E297-4A3B-9ED4-6B5F427D7E40}" destId="{B6FB662F-A81E-4F10-BBCE-47093E1B4B18}" srcOrd="4" destOrd="0" presId="urn:microsoft.com/office/officeart/2008/layout/RadialCluster"/>
    <dgm:cxn modelId="{C30C1FB3-0F8D-458F-89C9-ED026ADEAD83}" type="presParOf" srcId="{C73910C6-E297-4A3B-9ED4-6B5F427D7E40}" destId="{1817F0DA-A964-4464-A624-D9336B3D0AD8}" srcOrd="5" destOrd="0" presId="urn:microsoft.com/office/officeart/2008/layout/RadialCluster"/>
    <dgm:cxn modelId="{6D355C20-087F-45E7-9ADB-CFB90A7B0874}" type="presParOf" srcId="{C73910C6-E297-4A3B-9ED4-6B5F427D7E40}" destId="{089A742E-DCE0-408F-8F3C-75D6C3A0AFAB}" srcOrd="6" destOrd="0" presId="urn:microsoft.com/office/officeart/2008/layout/RadialCluster"/>
    <dgm:cxn modelId="{DE0B4520-6A1A-4BF9-86F6-087071B35A6E}" type="presParOf" srcId="{C73910C6-E297-4A3B-9ED4-6B5F427D7E40}" destId="{1B19382B-ADB8-4BBD-A619-D395B99E5380}" srcOrd="7" destOrd="0" presId="urn:microsoft.com/office/officeart/2008/layout/RadialCluster"/>
    <dgm:cxn modelId="{E9F064A9-E98E-42A1-994B-BA03B183DDC7}" type="presParOf" srcId="{C73910C6-E297-4A3B-9ED4-6B5F427D7E40}" destId="{7DE7C20A-2C2E-45FC-9236-E534F2E86F53}" srcOrd="8" destOrd="0" presId="urn:microsoft.com/office/officeart/2008/layout/Radial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r>
            <a:rPr lang="ar-IQ" sz="2800" b="1" dirty="0"/>
            <a:t>الخطة الاستراتيجية</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6D12BCC7-D715-4CF8-9846-52ACC3A90ECD}">
      <dgm:prSet custT="1"/>
      <dgm:spPr/>
      <dgm:t>
        <a:bodyPr/>
        <a:lstStyle/>
        <a:p>
          <a:r>
            <a:rPr lang="ar-IQ" sz="2800" b="1" dirty="0"/>
            <a:t>الافاق والاجراءات والتطبيقات</a:t>
          </a:r>
          <a:endParaRPr lang="en-US" sz="2800" b="1" dirty="0"/>
        </a:p>
      </dgm:t>
    </dgm:pt>
    <dgm:pt modelId="{A4F8ADF9-B460-4590-B264-3004E06099EE}" type="sibTrans" cxnId="{704BD940-E66D-417C-A048-9B2802BBD90F}">
      <dgm:prSet/>
      <dgm:spPr/>
      <dgm:t>
        <a:bodyPr/>
        <a:lstStyle/>
        <a:p>
          <a:endParaRPr lang="en-US" sz="2400" b="1"/>
        </a:p>
      </dgm:t>
    </dgm:pt>
    <dgm:pt modelId="{E305BFA2-2FAE-4AD9-AA70-5554A26D492B}" type="parTrans" cxnId="{704BD940-E66D-417C-A048-9B2802BBD90F}">
      <dgm:prSet/>
      <dgm:spPr/>
      <dgm:t>
        <a:bodyPr/>
        <a:lstStyle/>
        <a:p>
          <a:endParaRPr lang="en-US" sz="24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2"/>
      <dgm:spPr/>
    </dgm:pt>
    <dgm:pt modelId="{1EFDD856-49A6-4D0F-ABB3-6ED97BB0A478}" type="pres">
      <dgm:prSet presAssocID="{344DA400-9D9F-4E15-99BF-CD7DD2259FCD}" presName="parentText" presStyleLbl="node1" presStyleIdx="0" presStyleCnt="2">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2">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2"/>
      <dgm:spPr/>
    </dgm:pt>
    <dgm:pt modelId="{65B2204A-19FC-4BB5-93F2-0E67F3190F86}" type="pres">
      <dgm:prSet presAssocID="{6D12BCC7-D715-4CF8-9846-52ACC3A90ECD}" presName="parentText" presStyleLbl="node1" presStyleIdx="1" presStyleCnt="2">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2">
        <dgm:presLayoutVars>
          <dgm:bulletEnabled val="1"/>
        </dgm:presLayoutVars>
      </dgm:prSet>
      <dgm:spPr/>
    </dgm:pt>
  </dgm:ptLst>
  <dgm:cxnLst>
    <dgm:cxn modelId="{039EA32C-CC44-4201-89A9-9A27B6913B6D}" type="presOf" srcId="{03146412-9AC8-492D-9CB0-8CB7F7B1C7EB}" destId="{B0C30158-0D81-4807-8C9E-8610A71248C3}" srcOrd="0"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r>
            <a:rPr lang="ar-IQ" sz="2800" b="1" dirty="0"/>
            <a:t>القيادة والادارة</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6D12BCC7-D715-4CF8-9846-52ACC3A90ECD}">
      <dgm:prSet custT="1"/>
      <dgm:spPr/>
      <dgm:t>
        <a:bodyPr/>
        <a:lstStyle/>
        <a:p>
          <a:r>
            <a:rPr lang="ar-IQ" sz="2800" b="1" dirty="0"/>
            <a:t>الاخلاقيات والشفافية المؤسسية</a:t>
          </a:r>
          <a:endParaRPr lang="en-US" sz="2800" b="1" dirty="0"/>
        </a:p>
      </dgm:t>
    </dgm:pt>
    <dgm:pt modelId="{A4F8ADF9-B460-4590-B264-3004E06099EE}" type="sibTrans" cxnId="{704BD940-E66D-417C-A048-9B2802BBD90F}">
      <dgm:prSet/>
      <dgm:spPr/>
      <dgm:t>
        <a:bodyPr/>
        <a:lstStyle/>
        <a:p>
          <a:endParaRPr lang="en-US" sz="2400" b="1"/>
        </a:p>
      </dgm:t>
    </dgm:pt>
    <dgm:pt modelId="{E305BFA2-2FAE-4AD9-AA70-5554A26D492B}" type="parTrans" cxnId="{704BD940-E66D-417C-A048-9B2802BBD90F}">
      <dgm:prSet/>
      <dgm:spPr/>
      <dgm:t>
        <a:bodyPr/>
        <a:lstStyle/>
        <a:p>
          <a:endParaRPr lang="en-US" sz="2400" b="1"/>
        </a:p>
      </dgm:t>
    </dgm:pt>
    <dgm:pt modelId="{F2B4B5BB-85C6-473D-807B-81FFCF01512A}">
      <dgm:prSet custT="1"/>
      <dgm:spPr/>
      <dgm:t>
        <a:bodyPr/>
        <a:lstStyle/>
        <a:p>
          <a:r>
            <a:rPr lang="ar-IQ" sz="2800" b="1" dirty="0"/>
            <a:t>بناء وتطوير القدرات</a:t>
          </a:r>
          <a:endParaRPr lang="en-US" sz="2800" b="1" dirty="0"/>
        </a:p>
      </dgm:t>
    </dgm:pt>
    <dgm:pt modelId="{AD0117F7-241B-4369-BE86-3801C5AFA5AA}" type="sibTrans" cxnId="{DDD9A71D-2C18-4914-A453-868311973D67}">
      <dgm:prSet/>
      <dgm:spPr/>
      <dgm:t>
        <a:bodyPr/>
        <a:lstStyle/>
        <a:p>
          <a:endParaRPr lang="en-US" sz="2400" b="1"/>
        </a:p>
      </dgm:t>
    </dgm:pt>
    <dgm:pt modelId="{3B2091F6-008D-4A4D-A299-F8BA594C831F}" type="parTrans" cxnId="{DDD9A71D-2C18-4914-A453-868311973D67}">
      <dgm:prSet/>
      <dgm:spPr/>
      <dgm:t>
        <a:bodyPr/>
        <a:lstStyle/>
        <a:p>
          <a:endParaRPr lang="en-US" sz="2400" b="1"/>
        </a:p>
      </dgm:t>
    </dgm:pt>
    <dgm:pt modelId="{C02F1D0B-D18D-49AF-BF2F-8E23539E9DBF}">
      <dgm:prSet phldrT="[Text]" custT="1"/>
      <dgm:spPr/>
      <dgm:t>
        <a:bodyPr/>
        <a:lstStyle/>
        <a:p>
          <a:r>
            <a:rPr lang="ar-IQ" sz="2800" b="1" dirty="0"/>
            <a:t>وضوح السياسات والقوانين والتعليمات</a:t>
          </a:r>
          <a:endParaRPr lang="en-US" sz="2800" b="1" dirty="0"/>
        </a:p>
      </dgm:t>
    </dgm:pt>
    <dgm:pt modelId="{6BB13015-FF48-487F-B173-025D3BF39BA5}" type="sibTrans" cxnId="{81DB9105-DF99-4373-919D-CFB9FE60DA6E}">
      <dgm:prSet/>
      <dgm:spPr/>
      <dgm:t>
        <a:bodyPr/>
        <a:lstStyle/>
        <a:p>
          <a:endParaRPr lang="en-US" sz="2400" b="1"/>
        </a:p>
      </dgm:t>
    </dgm:pt>
    <dgm:pt modelId="{CDEB45C7-D1C3-4D77-BDB1-FF49F2F2E498}" type="parTrans" cxnId="{81DB9105-DF99-4373-919D-CFB9FE60DA6E}">
      <dgm:prSet/>
      <dgm:spPr/>
      <dgm:t>
        <a:bodyPr/>
        <a:lstStyle/>
        <a:p>
          <a:endParaRPr lang="en-US" sz="2400" b="1"/>
        </a:p>
      </dgm:t>
    </dgm:pt>
    <dgm:pt modelId="{042E5F9F-6790-4CDF-A303-446F50646A1B}">
      <dgm:prSet phldrT="[Text]" custT="1"/>
      <dgm:spPr/>
      <dgm:t>
        <a:bodyPr/>
        <a:lstStyle/>
        <a:p>
          <a:r>
            <a:rPr lang="ar-IQ" sz="2800" b="1" dirty="0"/>
            <a:t>الآليات والاجراءات</a:t>
          </a:r>
          <a:endParaRPr lang="en-US" sz="2800" b="1" dirty="0"/>
        </a:p>
      </dgm:t>
    </dgm:pt>
    <dgm:pt modelId="{B290DA37-E69C-45CE-A253-B62A48B9F3E3}" type="parTrans" cxnId="{E1D09A58-F132-4121-8524-76617B42E07B}">
      <dgm:prSet/>
      <dgm:spPr/>
      <dgm:t>
        <a:bodyPr/>
        <a:lstStyle/>
        <a:p>
          <a:endParaRPr lang="en-US"/>
        </a:p>
      </dgm:t>
    </dgm:pt>
    <dgm:pt modelId="{B3D8F69F-ADFF-4FE7-A5E3-2A4127DF950C}" type="sibTrans" cxnId="{E1D09A58-F132-4121-8524-76617B42E07B}">
      <dgm:prSet/>
      <dgm:spPr/>
      <dgm:t>
        <a:bodyPr/>
        <a:lstStyle/>
        <a:p>
          <a:endParaRPr lang="en-US"/>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5"/>
      <dgm:spPr/>
    </dgm:pt>
    <dgm:pt modelId="{1EFDD856-49A6-4D0F-ABB3-6ED97BB0A478}" type="pres">
      <dgm:prSet presAssocID="{344DA400-9D9F-4E15-99BF-CD7DD2259FCD}" presName="parentText" presStyleLbl="node1" presStyleIdx="0" presStyleCnt="5">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5">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5"/>
      <dgm:spPr/>
    </dgm:pt>
    <dgm:pt modelId="{65B2204A-19FC-4BB5-93F2-0E67F3190F86}" type="pres">
      <dgm:prSet presAssocID="{6D12BCC7-D715-4CF8-9846-52ACC3A90ECD}" presName="parentText" presStyleLbl="node1" presStyleIdx="1" presStyleCnt="5">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5">
        <dgm:presLayoutVars>
          <dgm:bulletEnabled val="1"/>
        </dgm:presLayoutVars>
      </dgm:prSet>
      <dgm:spPr/>
    </dgm:pt>
    <dgm:pt modelId="{15249956-4C63-4F90-A436-4DDF7247E477}" type="pres">
      <dgm:prSet presAssocID="{A4F8ADF9-B460-4590-B264-3004E06099EE}" presName="spaceBetweenRectangles" presStyleCnt="0"/>
      <dgm:spPr/>
    </dgm:pt>
    <dgm:pt modelId="{9E0CDB40-41BE-4BEC-99F6-F549992B6CC9}" type="pres">
      <dgm:prSet presAssocID="{F2B4B5BB-85C6-473D-807B-81FFCF01512A}" presName="parentLin" presStyleCnt="0"/>
      <dgm:spPr/>
    </dgm:pt>
    <dgm:pt modelId="{7DAA5F94-D81A-4D47-B749-5DF99292F1F1}" type="pres">
      <dgm:prSet presAssocID="{F2B4B5BB-85C6-473D-807B-81FFCF01512A}" presName="parentLeftMargin" presStyleLbl="node1" presStyleIdx="1" presStyleCnt="5"/>
      <dgm:spPr/>
    </dgm:pt>
    <dgm:pt modelId="{488EC5B7-1A3F-4576-A71F-2990EC36D7F2}" type="pres">
      <dgm:prSet presAssocID="{F2B4B5BB-85C6-473D-807B-81FFCF01512A}" presName="parentText" presStyleLbl="node1" presStyleIdx="2" presStyleCnt="5">
        <dgm:presLayoutVars>
          <dgm:chMax val="0"/>
          <dgm:bulletEnabled val="1"/>
        </dgm:presLayoutVars>
      </dgm:prSet>
      <dgm:spPr/>
    </dgm:pt>
    <dgm:pt modelId="{1551807E-4E26-4D87-9E4E-1A4652A90431}" type="pres">
      <dgm:prSet presAssocID="{F2B4B5BB-85C6-473D-807B-81FFCF01512A}" presName="negativeSpace" presStyleCnt="0"/>
      <dgm:spPr/>
    </dgm:pt>
    <dgm:pt modelId="{BBE7F74D-085E-41B2-8010-28EF4B525262}" type="pres">
      <dgm:prSet presAssocID="{F2B4B5BB-85C6-473D-807B-81FFCF01512A}" presName="childText" presStyleLbl="conFgAcc1" presStyleIdx="2" presStyleCnt="5">
        <dgm:presLayoutVars>
          <dgm:bulletEnabled val="1"/>
        </dgm:presLayoutVars>
      </dgm:prSet>
      <dgm:spPr/>
    </dgm:pt>
    <dgm:pt modelId="{63844903-934D-480D-8580-29912231875C}" type="pres">
      <dgm:prSet presAssocID="{AD0117F7-241B-4369-BE86-3801C5AFA5AA}" presName="spaceBetweenRectangles" presStyleCnt="0"/>
      <dgm:spPr/>
    </dgm:pt>
    <dgm:pt modelId="{DD729932-62B7-407B-977D-784D5BC9190A}" type="pres">
      <dgm:prSet presAssocID="{C02F1D0B-D18D-49AF-BF2F-8E23539E9DBF}" presName="parentLin" presStyleCnt="0"/>
      <dgm:spPr/>
    </dgm:pt>
    <dgm:pt modelId="{35D19B24-07E7-4584-BF8C-7F602724F33F}" type="pres">
      <dgm:prSet presAssocID="{C02F1D0B-D18D-49AF-BF2F-8E23539E9DBF}" presName="parentLeftMargin" presStyleLbl="node1" presStyleIdx="2" presStyleCnt="5"/>
      <dgm:spPr/>
    </dgm:pt>
    <dgm:pt modelId="{2758CE76-D67C-4706-A3D1-BB8EBC86F492}" type="pres">
      <dgm:prSet presAssocID="{C02F1D0B-D18D-49AF-BF2F-8E23539E9DBF}" presName="parentText" presStyleLbl="node1" presStyleIdx="3" presStyleCnt="5">
        <dgm:presLayoutVars>
          <dgm:chMax val="0"/>
          <dgm:bulletEnabled val="1"/>
        </dgm:presLayoutVars>
      </dgm:prSet>
      <dgm:spPr/>
    </dgm:pt>
    <dgm:pt modelId="{62CB0EAD-3D77-41F4-90C2-E3259D9C63F9}" type="pres">
      <dgm:prSet presAssocID="{C02F1D0B-D18D-49AF-BF2F-8E23539E9DBF}" presName="negativeSpace" presStyleCnt="0"/>
      <dgm:spPr/>
    </dgm:pt>
    <dgm:pt modelId="{6EF81150-C158-4CF3-B3C6-97151D78C69D}" type="pres">
      <dgm:prSet presAssocID="{C02F1D0B-D18D-49AF-BF2F-8E23539E9DBF}" presName="childText" presStyleLbl="conFgAcc1" presStyleIdx="3" presStyleCnt="5">
        <dgm:presLayoutVars>
          <dgm:bulletEnabled val="1"/>
        </dgm:presLayoutVars>
      </dgm:prSet>
      <dgm:spPr/>
    </dgm:pt>
    <dgm:pt modelId="{359EA084-0842-4CD9-AF58-A6D6D7AF53F4}" type="pres">
      <dgm:prSet presAssocID="{6BB13015-FF48-487F-B173-025D3BF39BA5}" presName="spaceBetweenRectangles" presStyleCnt="0"/>
      <dgm:spPr/>
    </dgm:pt>
    <dgm:pt modelId="{A86A2223-5D78-46BD-B738-F272ACAF943B}" type="pres">
      <dgm:prSet presAssocID="{042E5F9F-6790-4CDF-A303-446F50646A1B}" presName="parentLin" presStyleCnt="0"/>
      <dgm:spPr/>
    </dgm:pt>
    <dgm:pt modelId="{97E2E1EA-73FB-436C-A42D-81EF2C8EB7CE}" type="pres">
      <dgm:prSet presAssocID="{042E5F9F-6790-4CDF-A303-446F50646A1B}" presName="parentLeftMargin" presStyleLbl="node1" presStyleIdx="3" presStyleCnt="5"/>
      <dgm:spPr/>
    </dgm:pt>
    <dgm:pt modelId="{00B602D0-B4DC-451C-9063-FB07FB27F71E}" type="pres">
      <dgm:prSet presAssocID="{042E5F9F-6790-4CDF-A303-446F50646A1B}" presName="parentText" presStyleLbl="node1" presStyleIdx="4" presStyleCnt="5">
        <dgm:presLayoutVars>
          <dgm:chMax val="0"/>
          <dgm:bulletEnabled val="1"/>
        </dgm:presLayoutVars>
      </dgm:prSet>
      <dgm:spPr/>
    </dgm:pt>
    <dgm:pt modelId="{35D93A06-FCE1-4934-BDC8-B73D7F36FA74}" type="pres">
      <dgm:prSet presAssocID="{042E5F9F-6790-4CDF-A303-446F50646A1B}" presName="negativeSpace" presStyleCnt="0"/>
      <dgm:spPr/>
    </dgm:pt>
    <dgm:pt modelId="{F335FC24-2930-4B47-AA3B-8C697095D6EA}" type="pres">
      <dgm:prSet presAssocID="{042E5F9F-6790-4CDF-A303-446F50646A1B}" presName="childText" presStyleLbl="conFgAcc1" presStyleIdx="4" presStyleCnt="5">
        <dgm:presLayoutVars>
          <dgm:bulletEnabled val="1"/>
        </dgm:presLayoutVars>
      </dgm:prSet>
      <dgm:spPr/>
    </dgm:pt>
  </dgm:ptLst>
  <dgm:cxnLst>
    <dgm:cxn modelId="{81DB9105-DF99-4373-919D-CFB9FE60DA6E}" srcId="{03146412-9AC8-492D-9CB0-8CB7F7B1C7EB}" destId="{C02F1D0B-D18D-49AF-BF2F-8E23539E9DBF}" srcOrd="3" destOrd="0" parTransId="{CDEB45C7-D1C3-4D77-BDB1-FF49F2F2E498}" sibTransId="{6BB13015-FF48-487F-B173-025D3BF39BA5}"/>
    <dgm:cxn modelId="{DDD9A71D-2C18-4914-A453-868311973D67}" srcId="{03146412-9AC8-492D-9CB0-8CB7F7B1C7EB}" destId="{F2B4B5BB-85C6-473D-807B-81FFCF01512A}" srcOrd="2" destOrd="0" parTransId="{3B2091F6-008D-4A4D-A299-F8BA594C831F}" sibTransId="{AD0117F7-241B-4369-BE86-3801C5AFA5AA}"/>
    <dgm:cxn modelId="{039EA32C-CC44-4201-89A9-9A27B6913B6D}" type="presOf" srcId="{03146412-9AC8-492D-9CB0-8CB7F7B1C7EB}" destId="{B0C30158-0D81-4807-8C9E-8610A71248C3}" srcOrd="0" destOrd="0" presId="urn:microsoft.com/office/officeart/2005/8/layout/list1"/>
    <dgm:cxn modelId="{B8122E33-B286-45EF-97B0-C60C4A1C852E}" type="presOf" srcId="{F2B4B5BB-85C6-473D-807B-81FFCF01512A}" destId="{488EC5B7-1A3F-4576-A71F-2990EC36D7F2}" srcOrd="1"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093D5142-9A58-4283-8E9B-B9F55ED17B69}" type="presOf" srcId="{042E5F9F-6790-4CDF-A303-446F50646A1B}" destId="{00B602D0-B4DC-451C-9063-FB07FB27F71E}"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6DBD1054-39DC-4C4D-887A-153E5CA31A56}" type="presOf" srcId="{C02F1D0B-D18D-49AF-BF2F-8E23539E9DBF}" destId="{2758CE76-D67C-4706-A3D1-BB8EBC86F492}" srcOrd="1" destOrd="0" presId="urn:microsoft.com/office/officeart/2005/8/layout/list1"/>
    <dgm:cxn modelId="{E1D09A58-F132-4121-8524-76617B42E07B}" srcId="{03146412-9AC8-492D-9CB0-8CB7F7B1C7EB}" destId="{042E5F9F-6790-4CDF-A303-446F50646A1B}" srcOrd="4" destOrd="0" parTransId="{B290DA37-E69C-45CE-A253-B62A48B9F3E3}" sibTransId="{B3D8F69F-ADFF-4FE7-A5E3-2A4127DF950C}"/>
    <dgm:cxn modelId="{3A8999A0-3CF3-4A10-9F7E-45BEBD813FA1}" srcId="{03146412-9AC8-492D-9CB0-8CB7F7B1C7EB}" destId="{344DA400-9D9F-4E15-99BF-CD7DD2259FCD}" srcOrd="0" destOrd="0" parTransId="{820F9045-D372-43F2-B9CC-4D8A274F87EF}" sibTransId="{AFAE77B5-BA94-4197-9E9B-6714F4F5F171}"/>
    <dgm:cxn modelId="{DBE2C7A6-27E7-4C61-82F3-77954E874281}" type="presOf" srcId="{042E5F9F-6790-4CDF-A303-446F50646A1B}" destId="{97E2E1EA-73FB-436C-A42D-81EF2C8EB7CE}" srcOrd="0" destOrd="0" presId="urn:microsoft.com/office/officeart/2005/8/layout/list1"/>
    <dgm:cxn modelId="{0B0A7BA9-C52E-42ED-8951-E5A37A2C31D3}" type="presOf" srcId="{344DA400-9D9F-4E15-99BF-CD7DD2259FCD}" destId="{1EFDD856-49A6-4D0F-ABB3-6ED97BB0A478}" srcOrd="1" destOrd="0" presId="urn:microsoft.com/office/officeart/2005/8/layout/list1"/>
    <dgm:cxn modelId="{D20E41AB-2F48-494E-9CCD-3EA4B9ED69DA}" type="presOf" srcId="{F2B4B5BB-85C6-473D-807B-81FFCF01512A}" destId="{7DAA5F94-D81A-4D47-B749-5DF99292F1F1}" srcOrd="0" destOrd="0" presId="urn:microsoft.com/office/officeart/2005/8/layout/list1"/>
    <dgm:cxn modelId="{268E51BC-9CFC-4882-A917-FBFE79D4B2D6}" type="presOf" srcId="{C02F1D0B-D18D-49AF-BF2F-8E23539E9DBF}" destId="{35D19B24-07E7-4584-BF8C-7F602724F33F}" srcOrd="0" destOrd="0" presId="urn:microsoft.com/office/officeart/2005/8/layout/list1"/>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 modelId="{40E6C397-F79D-40D5-9E6E-98A04355E51F}" type="presParOf" srcId="{B0C30158-0D81-4807-8C9E-8610A71248C3}" destId="{15249956-4C63-4F90-A436-4DDF7247E477}" srcOrd="7" destOrd="0" presId="urn:microsoft.com/office/officeart/2005/8/layout/list1"/>
    <dgm:cxn modelId="{55347463-1A83-4C0D-924F-9B98BFEA6012}" type="presParOf" srcId="{B0C30158-0D81-4807-8C9E-8610A71248C3}" destId="{9E0CDB40-41BE-4BEC-99F6-F549992B6CC9}" srcOrd="8" destOrd="0" presId="urn:microsoft.com/office/officeart/2005/8/layout/list1"/>
    <dgm:cxn modelId="{B039A52E-B869-47AB-8143-F8556E9AB3C0}" type="presParOf" srcId="{9E0CDB40-41BE-4BEC-99F6-F549992B6CC9}" destId="{7DAA5F94-D81A-4D47-B749-5DF99292F1F1}" srcOrd="0" destOrd="0" presId="urn:microsoft.com/office/officeart/2005/8/layout/list1"/>
    <dgm:cxn modelId="{64FC5077-88D4-424B-AA25-A5B942322AE8}" type="presParOf" srcId="{9E0CDB40-41BE-4BEC-99F6-F549992B6CC9}" destId="{488EC5B7-1A3F-4576-A71F-2990EC36D7F2}" srcOrd="1" destOrd="0" presId="urn:microsoft.com/office/officeart/2005/8/layout/list1"/>
    <dgm:cxn modelId="{5EA017DA-2A12-4383-B028-58A5150770F9}" type="presParOf" srcId="{B0C30158-0D81-4807-8C9E-8610A71248C3}" destId="{1551807E-4E26-4D87-9E4E-1A4652A90431}" srcOrd="9" destOrd="0" presId="urn:microsoft.com/office/officeart/2005/8/layout/list1"/>
    <dgm:cxn modelId="{E131CE62-C30B-4092-9868-E214B8740990}" type="presParOf" srcId="{B0C30158-0D81-4807-8C9E-8610A71248C3}" destId="{BBE7F74D-085E-41B2-8010-28EF4B525262}" srcOrd="10" destOrd="0" presId="urn:microsoft.com/office/officeart/2005/8/layout/list1"/>
    <dgm:cxn modelId="{D4F97737-D5D9-45CC-8CC7-23412D67C4A8}" type="presParOf" srcId="{B0C30158-0D81-4807-8C9E-8610A71248C3}" destId="{63844903-934D-480D-8580-29912231875C}" srcOrd="11" destOrd="0" presId="urn:microsoft.com/office/officeart/2005/8/layout/list1"/>
    <dgm:cxn modelId="{7C2890CA-514A-40FD-802C-83802619F9EC}" type="presParOf" srcId="{B0C30158-0D81-4807-8C9E-8610A71248C3}" destId="{DD729932-62B7-407B-977D-784D5BC9190A}" srcOrd="12" destOrd="0" presId="urn:microsoft.com/office/officeart/2005/8/layout/list1"/>
    <dgm:cxn modelId="{0729BC5C-0705-492D-8F12-AE8FDA03D4DB}" type="presParOf" srcId="{DD729932-62B7-407B-977D-784D5BC9190A}" destId="{35D19B24-07E7-4584-BF8C-7F602724F33F}" srcOrd="0" destOrd="0" presId="urn:microsoft.com/office/officeart/2005/8/layout/list1"/>
    <dgm:cxn modelId="{938A9874-9BAC-4317-B715-1446512471AB}" type="presParOf" srcId="{DD729932-62B7-407B-977D-784D5BC9190A}" destId="{2758CE76-D67C-4706-A3D1-BB8EBC86F492}" srcOrd="1" destOrd="0" presId="urn:microsoft.com/office/officeart/2005/8/layout/list1"/>
    <dgm:cxn modelId="{1BC66807-59BA-4AD0-BB02-AA42C7957526}" type="presParOf" srcId="{B0C30158-0D81-4807-8C9E-8610A71248C3}" destId="{62CB0EAD-3D77-41F4-90C2-E3259D9C63F9}" srcOrd="13" destOrd="0" presId="urn:microsoft.com/office/officeart/2005/8/layout/list1"/>
    <dgm:cxn modelId="{AB6E26A0-1D8E-4827-8A46-1ACCD4602E2B}" type="presParOf" srcId="{B0C30158-0D81-4807-8C9E-8610A71248C3}" destId="{6EF81150-C158-4CF3-B3C6-97151D78C69D}" srcOrd="14" destOrd="0" presId="urn:microsoft.com/office/officeart/2005/8/layout/list1"/>
    <dgm:cxn modelId="{F231E587-1F05-46A1-A8E6-DE39881C38BF}" type="presParOf" srcId="{B0C30158-0D81-4807-8C9E-8610A71248C3}" destId="{359EA084-0842-4CD9-AF58-A6D6D7AF53F4}" srcOrd="15" destOrd="0" presId="urn:microsoft.com/office/officeart/2005/8/layout/list1"/>
    <dgm:cxn modelId="{6EF742AB-42BF-4C05-95F1-1EB9F3269A46}" type="presParOf" srcId="{B0C30158-0D81-4807-8C9E-8610A71248C3}" destId="{A86A2223-5D78-46BD-B738-F272ACAF943B}" srcOrd="16" destOrd="0" presId="urn:microsoft.com/office/officeart/2005/8/layout/list1"/>
    <dgm:cxn modelId="{89972CC4-9FD0-40E6-A56C-E43E3A9A257E}" type="presParOf" srcId="{A86A2223-5D78-46BD-B738-F272ACAF943B}" destId="{97E2E1EA-73FB-436C-A42D-81EF2C8EB7CE}" srcOrd="0" destOrd="0" presId="urn:microsoft.com/office/officeart/2005/8/layout/list1"/>
    <dgm:cxn modelId="{9A74232C-71BE-4BD4-B7BE-440BDEAF2742}" type="presParOf" srcId="{A86A2223-5D78-46BD-B738-F272ACAF943B}" destId="{00B602D0-B4DC-451C-9063-FB07FB27F71E}" srcOrd="1" destOrd="0" presId="urn:microsoft.com/office/officeart/2005/8/layout/list1"/>
    <dgm:cxn modelId="{B4ABF456-3060-47A8-9DD3-D0ADFF0D9B0F}" type="presParOf" srcId="{B0C30158-0D81-4807-8C9E-8610A71248C3}" destId="{35D93A06-FCE1-4934-BDC8-B73D7F36FA74}" srcOrd="17" destOrd="0" presId="urn:microsoft.com/office/officeart/2005/8/layout/list1"/>
    <dgm:cxn modelId="{EE12C1C0-0895-444E-942A-272818A0F0E5}" type="presParOf" srcId="{B0C30158-0D81-4807-8C9E-8610A71248C3}" destId="{F335FC24-2930-4B47-AA3B-8C697095D6EA}"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pPr algn="ctr"/>
          <a:r>
            <a:rPr lang="ar-IQ" sz="2800" b="1" dirty="0"/>
            <a:t>الموارد المالية</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6D12BCC7-D715-4CF8-9846-52ACC3A90ECD}">
      <dgm:prSet custT="1"/>
      <dgm:spPr/>
      <dgm:t>
        <a:bodyPr/>
        <a:lstStyle/>
        <a:p>
          <a:pPr algn="ctr"/>
          <a:r>
            <a:rPr lang="ar-IQ" sz="2800" b="1" dirty="0"/>
            <a:t>الموارد المادية</a:t>
          </a:r>
          <a:endParaRPr lang="en-US" sz="2800" b="1" dirty="0"/>
        </a:p>
      </dgm:t>
    </dgm:pt>
    <dgm:pt modelId="{A4F8ADF9-B460-4590-B264-3004E06099EE}" type="sibTrans" cxnId="{704BD940-E66D-417C-A048-9B2802BBD90F}">
      <dgm:prSet/>
      <dgm:spPr/>
      <dgm:t>
        <a:bodyPr/>
        <a:lstStyle/>
        <a:p>
          <a:endParaRPr lang="en-US" sz="2400" b="1"/>
        </a:p>
      </dgm:t>
    </dgm:pt>
    <dgm:pt modelId="{E305BFA2-2FAE-4AD9-AA70-5554A26D492B}" type="parTrans" cxnId="{704BD940-E66D-417C-A048-9B2802BBD90F}">
      <dgm:prSet/>
      <dgm:spPr/>
      <dgm:t>
        <a:bodyPr/>
        <a:lstStyle/>
        <a:p>
          <a:endParaRPr lang="en-US" sz="24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2"/>
      <dgm:spPr/>
    </dgm:pt>
    <dgm:pt modelId="{1EFDD856-49A6-4D0F-ABB3-6ED97BB0A478}" type="pres">
      <dgm:prSet presAssocID="{344DA400-9D9F-4E15-99BF-CD7DD2259FCD}" presName="parentText" presStyleLbl="node1" presStyleIdx="0" presStyleCnt="2">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2">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2"/>
      <dgm:spPr/>
    </dgm:pt>
    <dgm:pt modelId="{65B2204A-19FC-4BB5-93F2-0E67F3190F86}" type="pres">
      <dgm:prSet presAssocID="{6D12BCC7-D715-4CF8-9846-52ACC3A90ECD}" presName="parentText" presStyleLbl="node1" presStyleIdx="1" presStyleCnt="2">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2">
        <dgm:presLayoutVars>
          <dgm:bulletEnabled val="1"/>
        </dgm:presLayoutVars>
      </dgm:prSet>
      <dgm:spPr/>
    </dgm:pt>
  </dgm:ptLst>
  <dgm:cxnLst>
    <dgm:cxn modelId="{039EA32C-CC44-4201-89A9-9A27B6913B6D}" type="presOf" srcId="{03146412-9AC8-492D-9CB0-8CB7F7B1C7EB}" destId="{B0C30158-0D81-4807-8C9E-8610A71248C3}" srcOrd="0"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r>
            <a:rPr lang="ar-IQ" sz="2800" b="1" dirty="0"/>
            <a:t>كفاءة اعضاء هيئة التدريس</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6D12BCC7-D715-4CF8-9846-52ACC3A90ECD}">
      <dgm:prSet custT="1"/>
      <dgm:spPr/>
      <dgm:t>
        <a:bodyPr/>
        <a:lstStyle/>
        <a:p>
          <a:r>
            <a:rPr lang="ar-IQ" sz="2800" b="1" dirty="0"/>
            <a:t>آلية اختيار اعضاء هيئة التدريس</a:t>
          </a:r>
          <a:endParaRPr lang="en-US" sz="2800" b="1" dirty="0"/>
        </a:p>
      </dgm:t>
    </dgm:pt>
    <dgm:pt modelId="{A4F8ADF9-B460-4590-B264-3004E06099EE}" type="sibTrans" cxnId="{704BD940-E66D-417C-A048-9B2802BBD90F}">
      <dgm:prSet/>
      <dgm:spPr/>
      <dgm:t>
        <a:bodyPr/>
        <a:lstStyle/>
        <a:p>
          <a:endParaRPr lang="en-US" sz="2400" b="1"/>
        </a:p>
      </dgm:t>
    </dgm:pt>
    <dgm:pt modelId="{E305BFA2-2FAE-4AD9-AA70-5554A26D492B}" type="parTrans" cxnId="{704BD940-E66D-417C-A048-9B2802BBD90F}">
      <dgm:prSet/>
      <dgm:spPr/>
      <dgm:t>
        <a:bodyPr/>
        <a:lstStyle/>
        <a:p>
          <a:endParaRPr lang="en-US" sz="2400" b="1"/>
        </a:p>
      </dgm:t>
    </dgm:pt>
    <dgm:pt modelId="{F2B4B5BB-85C6-473D-807B-81FFCF01512A}">
      <dgm:prSet custT="1"/>
      <dgm:spPr/>
      <dgm:t>
        <a:bodyPr/>
        <a:lstStyle/>
        <a:p>
          <a:r>
            <a:rPr lang="ar-IQ" sz="2800" b="1" dirty="0"/>
            <a:t>الخدمات الداعمة لأعضاء هيئة التدريس</a:t>
          </a:r>
          <a:endParaRPr lang="en-US" sz="2800" b="1" dirty="0"/>
        </a:p>
      </dgm:t>
    </dgm:pt>
    <dgm:pt modelId="{AD0117F7-241B-4369-BE86-3801C5AFA5AA}" type="sibTrans" cxnId="{DDD9A71D-2C18-4914-A453-868311973D67}">
      <dgm:prSet/>
      <dgm:spPr/>
      <dgm:t>
        <a:bodyPr/>
        <a:lstStyle/>
        <a:p>
          <a:endParaRPr lang="en-US" sz="2400" b="1"/>
        </a:p>
      </dgm:t>
    </dgm:pt>
    <dgm:pt modelId="{3B2091F6-008D-4A4D-A299-F8BA594C831F}" type="parTrans" cxnId="{DDD9A71D-2C18-4914-A453-868311973D67}">
      <dgm:prSet/>
      <dgm:spPr/>
      <dgm:t>
        <a:bodyPr/>
        <a:lstStyle/>
        <a:p>
          <a:endParaRPr lang="en-US" sz="2400" b="1"/>
        </a:p>
      </dgm:t>
    </dgm:pt>
    <dgm:pt modelId="{C02F1D0B-D18D-49AF-BF2F-8E23539E9DBF}">
      <dgm:prSet phldrT="[Text]" custT="1"/>
      <dgm:spPr/>
      <dgm:t>
        <a:bodyPr/>
        <a:lstStyle/>
        <a:p>
          <a:r>
            <a:rPr lang="ar-IQ" sz="2800" b="1" dirty="0"/>
            <a:t>البيئة التعليمية لأعضاء هيئة التدريس</a:t>
          </a:r>
          <a:endParaRPr lang="en-US" sz="2800" b="1" dirty="0"/>
        </a:p>
      </dgm:t>
    </dgm:pt>
    <dgm:pt modelId="{6BB13015-FF48-487F-B173-025D3BF39BA5}" type="sibTrans" cxnId="{81DB9105-DF99-4373-919D-CFB9FE60DA6E}">
      <dgm:prSet/>
      <dgm:spPr/>
      <dgm:t>
        <a:bodyPr/>
        <a:lstStyle/>
        <a:p>
          <a:endParaRPr lang="en-US" sz="2400" b="1"/>
        </a:p>
      </dgm:t>
    </dgm:pt>
    <dgm:pt modelId="{CDEB45C7-D1C3-4D77-BDB1-FF49F2F2E498}" type="parTrans" cxnId="{81DB9105-DF99-4373-919D-CFB9FE60DA6E}">
      <dgm:prSet/>
      <dgm:spPr/>
      <dgm:t>
        <a:bodyPr/>
        <a:lstStyle/>
        <a:p>
          <a:endParaRPr lang="en-US" sz="24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4"/>
      <dgm:spPr/>
    </dgm:pt>
    <dgm:pt modelId="{1EFDD856-49A6-4D0F-ABB3-6ED97BB0A478}" type="pres">
      <dgm:prSet presAssocID="{344DA400-9D9F-4E15-99BF-CD7DD2259FCD}" presName="parentText" presStyleLbl="node1" presStyleIdx="0" presStyleCnt="4">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4">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4"/>
      <dgm:spPr/>
    </dgm:pt>
    <dgm:pt modelId="{65B2204A-19FC-4BB5-93F2-0E67F3190F86}" type="pres">
      <dgm:prSet presAssocID="{6D12BCC7-D715-4CF8-9846-52ACC3A90ECD}" presName="parentText" presStyleLbl="node1" presStyleIdx="1" presStyleCnt="4">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4">
        <dgm:presLayoutVars>
          <dgm:bulletEnabled val="1"/>
        </dgm:presLayoutVars>
      </dgm:prSet>
      <dgm:spPr/>
    </dgm:pt>
    <dgm:pt modelId="{15249956-4C63-4F90-A436-4DDF7247E477}" type="pres">
      <dgm:prSet presAssocID="{A4F8ADF9-B460-4590-B264-3004E06099EE}" presName="spaceBetweenRectangles" presStyleCnt="0"/>
      <dgm:spPr/>
    </dgm:pt>
    <dgm:pt modelId="{9E0CDB40-41BE-4BEC-99F6-F549992B6CC9}" type="pres">
      <dgm:prSet presAssocID="{F2B4B5BB-85C6-473D-807B-81FFCF01512A}" presName="parentLin" presStyleCnt="0"/>
      <dgm:spPr/>
    </dgm:pt>
    <dgm:pt modelId="{7DAA5F94-D81A-4D47-B749-5DF99292F1F1}" type="pres">
      <dgm:prSet presAssocID="{F2B4B5BB-85C6-473D-807B-81FFCF01512A}" presName="parentLeftMargin" presStyleLbl="node1" presStyleIdx="1" presStyleCnt="4"/>
      <dgm:spPr/>
    </dgm:pt>
    <dgm:pt modelId="{488EC5B7-1A3F-4576-A71F-2990EC36D7F2}" type="pres">
      <dgm:prSet presAssocID="{F2B4B5BB-85C6-473D-807B-81FFCF01512A}" presName="parentText" presStyleLbl="node1" presStyleIdx="2" presStyleCnt="4">
        <dgm:presLayoutVars>
          <dgm:chMax val="0"/>
          <dgm:bulletEnabled val="1"/>
        </dgm:presLayoutVars>
      </dgm:prSet>
      <dgm:spPr/>
    </dgm:pt>
    <dgm:pt modelId="{1551807E-4E26-4D87-9E4E-1A4652A90431}" type="pres">
      <dgm:prSet presAssocID="{F2B4B5BB-85C6-473D-807B-81FFCF01512A}" presName="negativeSpace" presStyleCnt="0"/>
      <dgm:spPr/>
    </dgm:pt>
    <dgm:pt modelId="{BBE7F74D-085E-41B2-8010-28EF4B525262}" type="pres">
      <dgm:prSet presAssocID="{F2B4B5BB-85C6-473D-807B-81FFCF01512A}" presName="childText" presStyleLbl="conFgAcc1" presStyleIdx="2" presStyleCnt="4">
        <dgm:presLayoutVars>
          <dgm:bulletEnabled val="1"/>
        </dgm:presLayoutVars>
      </dgm:prSet>
      <dgm:spPr/>
    </dgm:pt>
    <dgm:pt modelId="{63844903-934D-480D-8580-29912231875C}" type="pres">
      <dgm:prSet presAssocID="{AD0117F7-241B-4369-BE86-3801C5AFA5AA}" presName="spaceBetweenRectangles" presStyleCnt="0"/>
      <dgm:spPr/>
    </dgm:pt>
    <dgm:pt modelId="{DD729932-62B7-407B-977D-784D5BC9190A}" type="pres">
      <dgm:prSet presAssocID="{C02F1D0B-D18D-49AF-BF2F-8E23539E9DBF}" presName="parentLin" presStyleCnt="0"/>
      <dgm:spPr/>
    </dgm:pt>
    <dgm:pt modelId="{35D19B24-07E7-4584-BF8C-7F602724F33F}" type="pres">
      <dgm:prSet presAssocID="{C02F1D0B-D18D-49AF-BF2F-8E23539E9DBF}" presName="parentLeftMargin" presStyleLbl="node1" presStyleIdx="2" presStyleCnt="4"/>
      <dgm:spPr/>
    </dgm:pt>
    <dgm:pt modelId="{2758CE76-D67C-4706-A3D1-BB8EBC86F492}" type="pres">
      <dgm:prSet presAssocID="{C02F1D0B-D18D-49AF-BF2F-8E23539E9DBF}" presName="parentText" presStyleLbl="node1" presStyleIdx="3" presStyleCnt="4">
        <dgm:presLayoutVars>
          <dgm:chMax val="0"/>
          <dgm:bulletEnabled val="1"/>
        </dgm:presLayoutVars>
      </dgm:prSet>
      <dgm:spPr/>
    </dgm:pt>
    <dgm:pt modelId="{62CB0EAD-3D77-41F4-90C2-E3259D9C63F9}" type="pres">
      <dgm:prSet presAssocID="{C02F1D0B-D18D-49AF-BF2F-8E23539E9DBF}" presName="negativeSpace" presStyleCnt="0"/>
      <dgm:spPr/>
    </dgm:pt>
    <dgm:pt modelId="{6EF81150-C158-4CF3-B3C6-97151D78C69D}" type="pres">
      <dgm:prSet presAssocID="{C02F1D0B-D18D-49AF-BF2F-8E23539E9DBF}" presName="childText" presStyleLbl="conFgAcc1" presStyleIdx="3" presStyleCnt="4">
        <dgm:presLayoutVars>
          <dgm:bulletEnabled val="1"/>
        </dgm:presLayoutVars>
      </dgm:prSet>
      <dgm:spPr/>
    </dgm:pt>
  </dgm:ptLst>
  <dgm:cxnLst>
    <dgm:cxn modelId="{81DB9105-DF99-4373-919D-CFB9FE60DA6E}" srcId="{03146412-9AC8-492D-9CB0-8CB7F7B1C7EB}" destId="{C02F1D0B-D18D-49AF-BF2F-8E23539E9DBF}" srcOrd="3" destOrd="0" parTransId="{CDEB45C7-D1C3-4D77-BDB1-FF49F2F2E498}" sibTransId="{6BB13015-FF48-487F-B173-025D3BF39BA5}"/>
    <dgm:cxn modelId="{DDD9A71D-2C18-4914-A453-868311973D67}" srcId="{03146412-9AC8-492D-9CB0-8CB7F7B1C7EB}" destId="{F2B4B5BB-85C6-473D-807B-81FFCF01512A}" srcOrd="2" destOrd="0" parTransId="{3B2091F6-008D-4A4D-A299-F8BA594C831F}" sibTransId="{AD0117F7-241B-4369-BE86-3801C5AFA5AA}"/>
    <dgm:cxn modelId="{039EA32C-CC44-4201-89A9-9A27B6913B6D}" type="presOf" srcId="{03146412-9AC8-492D-9CB0-8CB7F7B1C7EB}" destId="{B0C30158-0D81-4807-8C9E-8610A71248C3}" srcOrd="0" destOrd="0" presId="urn:microsoft.com/office/officeart/2005/8/layout/list1"/>
    <dgm:cxn modelId="{B8122E33-B286-45EF-97B0-C60C4A1C852E}" type="presOf" srcId="{F2B4B5BB-85C6-473D-807B-81FFCF01512A}" destId="{488EC5B7-1A3F-4576-A71F-2990EC36D7F2}" srcOrd="1"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6DBD1054-39DC-4C4D-887A-153E5CA31A56}" type="presOf" srcId="{C02F1D0B-D18D-49AF-BF2F-8E23539E9DBF}" destId="{2758CE76-D67C-4706-A3D1-BB8EBC86F492}" srcOrd="1"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D20E41AB-2F48-494E-9CCD-3EA4B9ED69DA}" type="presOf" srcId="{F2B4B5BB-85C6-473D-807B-81FFCF01512A}" destId="{7DAA5F94-D81A-4D47-B749-5DF99292F1F1}" srcOrd="0" destOrd="0" presId="urn:microsoft.com/office/officeart/2005/8/layout/list1"/>
    <dgm:cxn modelId="{268E51BC-9CFC-4882-A917-FBFE79D4B2D6}" type="presOf" srcId="{C02F1D0B-D18D-49AF-BF2F-8E23539E9DBF}" destId="{35D19B24-07E7-4584-BF8C-7F602724F33F}" srcOrd="0" destOrd="0" presId="urn:microsoft.com/office/officeart/2005/8/layout/list1"/>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 modelId="{40E6C397-F79D-40D5-9E6E-98A04355E51F}" type="presParOf" srcId="{B0C30158-0D81-4807-8C9E-8610A71248C3}" destId="{15249956-4C63-4F90-A436-4DDF7247E477}" srcOrd="7" destOrd="0" presId="urn:microsoft.com/office/officeart/2005/8/layout/list1"/>
    <dgm:cxn modelId="{55347463-1A83-4C0D-924F-9B98BFEA6012}" type="presParOf" srcId="{B0C30158-0D81-4807-8C9E-8610A71248C3}" destId="{9E0CDB40-41BE-4BEC-99F6-F549992B6CC9}" srcOrd="8" destOrd="0" presId="urn:microsoft.com/office/officeart/2005/8/layout/list1"/>
    <dgm:cxn modelId="{B039A52E-B869-47AB-8143-F8556E9AB3C0}" type="presParOf" srcId="{9E0CDB40-41BE-4BEC-99F6-F549992B6CC9}" destId="{7DAA5F94-D81A-4D47-B749-5DF99292F1F1}" srcOrd="0" destOrd="0" presId="urn:microsoft.com/office/officeart/2005/8/layout/list1"/>
    <dgm:cxn modelId="{64FC5077-88D4-424B-AA25-A5B942322AE8}" type="presParOf" srcId="{9E0CDB40-41BE-4BEC-99F6-F549992B6CC9}" destId="{488EC5B7-1A3F-4576-A71F-2990EC36D7F2}" srcOrd="1" destOrd="0" presId="urn:microsoft.com/office/officeart/2005/8/layout/list1"/>
    <dgm:cxn modelId="{5EA017DA-2A12-4383-B028-58A5150770F9}" type="presParOf" srcId="{B0C30158-0D81-4807-8C9E-8610A71248C3}" destId="{1551807E-4E26-4D87-9E4E-1A4652A90431}" srcOrd="9" destOrd="0" presId="urn:microsoft.com/office/officeart/2005/8/layout/list1"/>
    <dgm:cxn modelId="{E131CE62-C30B-4092-9868-E214B8740990}" type="presParOf" srcId="{B0C30158-0D81-4807-8C9E-8610A71248C3}" destId="{BBE7F74D-085E-41B2-8010-28EF4B525262}" srcOrd="10" destOrd="0" presId="urn:microsoft.com/office/officeart/2005/8/layout/list1"/>
    <dgm:cxn modelId="{D4F97737-D5D9-45CC-8CC7-23412D67C4A8}" type="presParOf" srcId="{B0C30158-0D81-4807-8C9E-8610A71248C3}" destId="{63844903-934D-480D-8580-29912231875C}" srcOrd="11" destOrd="0" presId="urn:microsoft.com/office/officeart/2005/8/layout/list1"/>
    <dgm:cxn modelId="{7C2890CA-514A-40FD-802C-83802619F9EC}" type="presParOf" srcId="{B0C30158-0D81-4807-8C9E-8610A71248C3}" destId="{DD729932-62B7-407B-977D-784D5BC9190A}" srcOrd="12" destOrd="0" presId="urn:microsoft.com/office/officeart/2005/8/layout/list1"/>
    <dgm:cxn modelId="{0729BC5C-0705-492D-8F12-AE8FDA03D4DB}" type="presParOf" srcId="{DD729932-62B7-407B-977D-784D5BC9190A}" destId="{35D19B24-07E7-4584-BF8C-7F602724F33F}" srcOrd="0" destOrd="0" presId="urn:microsoft.com/office/officeart/2005/8/layout/list1"/>
    <dgm:cxn modelId="{938A9874-9BAC-4317-B715-1446512471AB}" type="presParOf" srcId="{DD729932-62B7-407B-977D-784D5BC9190A}" destId="{2758CE76-D67C-4706-A3D1-BB8EBC86F492}" srcOrd="1" destOrd="0" presId="urn:microsoft.com/office/officeart/2005/8/layout/list1"/>
    <dgm:cxn modelId="{1BC66807-59BA-4AD0-BB02-AA42C7957526}" type="presParOf" srcId="{B0C30158-0D81-4807-8C9E-8610A71248C3}" destId="{62CB0EAD-3D77-41F4-90C2-E3259D9C63F9}" srcOrd="13" destOrd="0" presId="urn:microsoft.com/office/officeart/2005/8/layout/list1"/>
    <dgm:cxn modelId="{AB6E26A0-1D8E-4827-8A46-1ACCD4602E2B}" type="presParOf" srcId="{B0C30158-0D81-4807-8C9E-8610A71248C3}" destId="{6EF81150-C158-4CF3-B3C6-97151D78C69D}" srcOrd="14"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03146412-9AC8-492D-9CB0-8CB7F7B1C7EB}" type="doc">
      <dgm:prSet loTypeId="urn:microsoft.com/office/officeart/2005/8/layout/list1" loCatId="list" qsTypeId="urn:microsoft.com/office/officeart/2005/8/quickstyle/simple1" qsCatId="simple" csTypeId="urn:microsoft.com/office/officeart/2005/8/colors/colorful4" csCatId="colorful" phldr="1"/>
      <dgm:spPr/>
      <dgm:t>
        <a:bodyPr/>
        <a:lstStyle/>
        <a:p>
          <a:endParaRPr lang="en-US"/>
        </a:p>
      </dgm:t>
    </dgm:pt>
    <dgm:pt modelId="{344DA400-9D9F-4E15-99BF-CD7DD2259FCD}">
      <dgm:prSet phldrT="[Text]" custT="1"/>
      <dgm:spPr/>
      <dgm:t>
        <a:bodyPr/>
        <a:lstStyle/>
        <a:p>
          <a:r>
            <a:rPr lang="ar-SA" sz="2800" b="1" dirty="0"/>
            <a:t>الخدمات الطلابية</a:t>
          </a:r>
          <a:endParaRPr lang="en-US" sz="2800" b="1" dirty="0"/>
        </a:p>
      </dgm:t>
    </dgm:pt>
    <dgm:pt modelId="{820F9045-D372-43F2-B9CC-4D8A274F87EF}" type="parTrans" cxnId="{3A8999A0-3CF3-4A10-9F7E-45BEBD813FA1}">
      <dgm:prSet/>
      <dgm:spPr/>
      <dgm:t>
        <a:bodyPr/>
        <a:lstStyle/>
        <a:p>
          <a:endParaRPr lang="en-US" sz="2400" b="1"/>
        </a:p>
      </dgm:t>
    </dgm:pt>
    <dgm:pt modelId="{AFAE77B5-BA94-4197-9E9B-6714F4F5F171}" type="sibTrans" cxnId="{3A8999A0-3CF3-4A10-9F7E-45BEBD813FA1}">
      <dgm:prSet/>
      <dgm:spPr/>
      <dgm:t>
        <a:bodyPr/>
        <a:lstStyle/>
        <a:p>
          <a:endParaRPr lang="en-US" sz="2400" b="1"/>
        </a:p>
      </dgm:t>
    </dgm:pt>
    <dgm:pt modelId="{C02F1D0B-D18D-49AF-BF2F-8E23539E9DBF}">
      <dgm:prSet phldrT="[Text]" custT="1"/>
      <dgm:spPr/>
      <dgm:t>
        <a:bodyPr/>
        <a:lstStyle/>
        <a:p>
          <a:r>
            <a:rPr lang="ar-SA" sz="2800" b="1" dirty="0"/>
            <a:t>الانشطة والفعاليات الطلابية والتعاون الدولي</a:t>
          </a:r>
          <a:endParaRPr lang="en-US" sz="2800" b="1" dirty="0"/>
        </a:p>
      </dgm:t>
    </dgm:pt>
    <dgm:pt modelId="{CDEB45C7-D1C3-4D77-BDB1-FF49F2F2E498}" type="parTrans" cxnId="{81DB9105-DF99-4373-919D-CFB9FE60DA6E}">
      <dgm:prSet/>
      <dgm:spPr/>
      <dgm:t>
        <a:bodyPr/>
        <a:lstStyle/>
        <a:p>
          <a:endParaRPr lang="en-US" sz="2400" b="1"/>
        </a:p>
      </dgm:t>
    </dgm:pt>
    <dgm:pt modelId="{6BB13015-FF48-487F-B173-025D3BF39BA5}" type="sibTrans" cxnId="{81DB9105-DF99-4373-919D-CFB9FE60DA6E}">
      <dgm:prSet/>
      <dgm:spPr/>
      <dgm:t>
        <a:bodyPr/>
        <a:lstStyle/>
        <a:p>
          <a:endParaRPr lang="en-US" sz="2400" b="1"/>
        </a:p>
      </dgm:t>
    </dgm:pt>
    <dgm:pt modelId="{BECB1C94-64F3-4B56-8F25-8D2519F3E4C5}">
      <dgm:prSet phldrT="[Text]" custT="1"/>
      <dgm:spPr/>
      <dgm:t>
        <a:bodyPr/>
        <a:lstStyle/>
        <a:p>
          <a:r>
            <a:rPr lang="ar-SA" sz="2800" b="1" dirty="0"/>
            <a:t>دور الطلبة في صنع القرارات</a:t>
          </a:r>
          <a:endParaRPr lang="en-US" sz="2800" b="1" dirty="0"/>
        </a:p>
      </dgm:t>
    </dgm:pt>
    <dgm:pt modelId="{14078E2F-502B-4012-BE24-36F98BC150A5}" type="parTrans" cxnId="{220856F0-8AFB-4CFA-BB51-E2047B856B6A}">
      <dgm:prSet/>
      <dgm:spPr/>
      <dgm:t>
        <a:bodyPr/>
        <a:lstStyle/>
        <a:p>
          <a:endParaRPr lang="en-US" sz="2400" b="1"/>
        </a:p>
      </dgm:t>
    </dgm:pt>
    <dgm:pt modelId="{26812A58-A1AE-4A9A-A31F-11D2B36F3E6E}" type="sibTrans" cxnId="{220856F0-8AFB-4CFA-BB51-E2047B856B6A}">
      <dgm:prSet/>
      <dgm:spPr/>
      <dgm:t>
        <a:bodyPr/>
        <a:lstStyle/>
        <a:p>
          <a:endParaRPr lang="en-US" sz="2400" b="1"/>
        </a:p>
      </dgm:t>
    </dgm:pt>
    <dgm:pt modelId="{6D12BCC7-D715-4CF8-9846-52ACC3A90ECD}">
      <dgm:prSet custT="1"/>
      <dgm:spPr/>
      <dgm:t>
        <a:bodyPr/>
        <a:lstStyle/>
        <a:p>
          <a:r>
            <a:rPr lang="ar-SA" sz="2800" b="1" dirty="0"/>
            <a:t>الخريجون</a:t>
          </a:r>
          <a:endParaRPr lang="en-US" sz="2800" b="1" dirty="0"/>
        </a:p>
      </dgm:t>
    </dgm:pt>
    <dgm:pt modelId="{E305BFA2-2FAE-4AD9-AA70-5554A26D492B}" type="parTrans" cxnId="{704BD940-E66D-417C-A048-9B2802BBD90F}">
      <dgm:prSet/>
      <dgm:spPr/>
      <dgm:t>
        <a:bodyPr/>
        <a:lstStyle/>
        <a:p>
          <a:endParaRPr lang="en-US" sz="2400" b="1"/>
        </a:p>
      </dgm:t>
    </dgm:pt>
    <dgm:pt modelId="{A4F8ADF9-B460-4590-B264-3004E06099EE}" type="sibTrans" cxnId="{704BD940-E66D-417C-A048-9B2802BBD90F}">
      <dgm:prSet/>
      <dgm:spPr/>
      <dgm:t>
        <a:bodyPr/>
        <a:lstStyle/>
        <a:p>
          <a:endParaRPr lang="en-US" sz="2400" b="1"/>
        </a:p>
      </dgm:t>
    </dgm:pt>
    <dgm:pt modelId="{F2B4B5BB-85C6-473D-807B-81FFCF01512A}">
      <dgm:prSet custT="1"/>
      <dgm:spPr/>
      <dgm:t>
        <a:bodyPr/>
        <a:lstStyle/>
        <a:p>
          <a:r>
            <a:rPr lang="ar-SA" sz="2800" b="1" dirty="0"/>
            <a:t>خدمات الارشاد النفسي والتوجيه التربوي</a:t>
          </a:r>
          <a:endParaRPr lang="en-US" sz="2800" b="1" dirty="0"/>
        </a:p>
      </dgm:t>
    </dgm:pt>
    <dgm:pt modelId="{3B2091F6-008D-4A4D-A299-F8BA594C831F}" type="parTrans" cxnId="{DDD9A71D-2C18-4914-A453-868311973D67}">
      <dgm:prSet/>
      <dgm:spPr/>
      <dgm:t>
        <a:bodyPr/>
        <a:lstStyle/>
        <a:p>
          <a:endParaRPr lang="en-US" sz="2400" b="1"/>
        </a:p>
      </dgm:t>
    </dgm:pt>
    <dgm:pt modelId="{AD0117F7-241B-4369-BE86-3801C5AFA5AA}" type="sibTrans" cxnId="{DDD9A71D-2C18-4914-A453-868311973D67}">
      <dgm:prSet/>
      <dgm:spPr/>
      <dgm:t>
        <a:bodyPr/>
        <a:lstStyle/>
        <a:p>
          <a:endParaRPr lang="en-US" sz="2400" b="1"/>
        </a:p>
      </dgm:t>
    </dgm:pt>
    <dgm:pt modelId="{B0C30158-0D81-4807-8C9E-8610A71248C3}" type="pres">
      <dgm:prSet presAssocID="{03146412-9AC8-492D-9CB0-8CB7F7B1C7EB}" presName="linear" presStyleCnt="0">
        <dgm:presLayoutVars>
          <dgm:dir val="rev"/>
          <dgm:animLvl val="lvl"/>
          <dgm:resizeHandles val="exact"/>
        </dgm:presLayoutVars>
      </dgm:prSet>
      <dgm:spPr/>
    </dgm:pt>
    <dgm:pt modelId="{66DE337C-12D2-4542-858C-312FC1C0D11C}" type="pres">
      <dgm:prSet presAssocID="{344DA400-9D9F-4E15-99BF-CD7DD2259FCD}" presName="parentLin" presStyleCnt="0"/>
      <dgm:spPr/>
    </dgm:pt>
    <dgm:pt modelId="{40DDCAA4-1191-42A0-B182-EB5A6565D616}" type="pres">
      <dgm:prSet presAssocID="{344DA400-9D9F-4E15-99BF-CD7DD2259FCD}" presName="parentLeftMargin" presStyleLbl="node1" presStyleIdx="0" presStyleCnt="5"/>
      <dgm:spPr/>
    </dgm:pt>
    <dgm:pt modelId="{1EFDD856-49A6-4D0F-ABB3-6ED97BB0A478}" type="pres">
      <dgm:prSet presAssocID="{344DA400-9D9F-4E15-99BF-CD7DD2259FCD}" presName="parentText" presStyleLbl="node1" presStyleIdx="0" presStyleCnt="5">
        <dgm:presLayoutVars>
          <dgm:chMax val="0"/>
          <dgm:bulletEnabled val="1"/>
        </dgm:presLayoutVars>
      </dgm:prSet>
      <dgm:spPr/>
    </dgm:pt>
    <dgm:pt modelId="{7B7B2274-E254-43D5-9414-658BAE027930}" type="pres">
      <dgm:prSet presAssocID="{344DA400-9D9F-4E15-99BF-CD7DD2259FCD}" presName="negativeSpace" presStyleCnt="0"/>
      <dgm:spPr/>
    </dgm:pt>
    <dgm:pt modelId="{D1646F03-4025-417D-A686-556D5D1A58C9}" type="pres">
      <dgm:prSet presAssocID="{344DA400-9D9F-4E15-99BF-CD7DD2259FCD}" presName="childText" presStyleLbl="conFgAcc1" presStyleIdx="0" presStyleCnt="5">
        <dgm:presLayoutVars>
          <dgm:bulletEnabled val="1"/>
        </dgm:presLayoutVars>
      </dgm:prSet>
      <dgm:spPr/>
    </dgm:pt>
    <dgm:pt modelId="{ACB43453-AC42-4EA8-8B3F-E528BCE920B7}" type="pres">
      <dgm:prSet presAssocID="{AFAE77B5-BA94-4197-9E9B-6714F4F5F171}" presName="spaceBetweenRectangles" presStyleCnt="0"/>
      <dgm:spPr/>
    </dgm:pt>
    <dgm:pt modelId="{426B540E-67C9-479F-B241-0F6C367A51D4}" type="pres">
      <dgm:prSet presAssocID="{6D12BCC7-D715-4CF8-9846-52ACC3A90ECD}" presName="parentLin" presStyleCnt="0"/>
      <dgm:spPr/>
    </dgm:pt>
    <dgm:pt modelId="{237AD676-76EB-449C-ABEE-0C92010BDB46}" type="pres">
      <dgm:prSet presAssocID="{6D12BCC7-D715-4CF8-9846-52ACC3A90ECD}" presName="parentLeftMargin" presStyleLbl="node1" presStyleIdx="0" presStyleCnt="5"/>
      <dgm:spPr/>
    </dgm:pt>
    <dgm:pt modelId="{65B2204A-19FC-4BB5-93F2-0E67F3190F86}" type="pres">
      <dgm:prSet presAssocID="{6D12BCC7-D715-4CF8-9846-52ACC3A90ECD}" presName="parentText" presStyleLbl="node1" presStyleIdx="1" presStyleCnt="5">
        <dgm:presLayoutVars>
          <dgm:chMax val="0"/>
          <dgm:bulletEnabled val="1"/>
        </dgm:presLayoutVars>
      </dgm:prSet>
      <dgm:spPr/>
    </dgm:pt>
    <dgm:pt modelId="{4F6D1EA2-8567-4A93-8A0E-AFD0AC478951}" type="pres">
      <dgm:prSet presAssocID="{6D12BCC7-D715-4CF8-9846-52ACC3A90ECD}" presName="negativeSpace" presStyleCnt="0"/>
      <dgm:spPr/>
    </dgm:pt>
    <dgm:pt modelId="{048FDB3B-5FEE-48D4-9D26-9D7244E6AF6D}" type="pres">
      <dgm:prSet presAssocID="{6D12BCC7-D715-4CF8-9846-52ACC3A90ECD}" presName="childText" presStyleLbl="conFgAcc1" presStyleIdx="1" presStyleCnt="5">
        <dgm:presLayoutVars>
          <dgm:bulletEnabled val="1"/>
        </dgm:presLayoutVars>
      </dgm:prSet>
      <dgm:spPr/>
    </dgm:pt>
    <dgm:pt modelId="{15249956-4C63-4F90-A436-4DDF7247E477}" type="pres">
      <dgm:prSet presAssocID="{A4F8ADF9-B460-4590-B264-3004E06099EE}" presName="spaceBetweenRectangles" presStyleCnt="0"/>
      <dgm:spPr/>
    </dgm:pt>
    <dgm:pt modelId="{9E0CDB40-41BE-4BEC-99F6-F549992B6CC9}" type="pres">
      <dgm:prSet presAssocID="{F2B4B5BB-85C6-473D-807B-81FFCF01512A}" presName="parentLin" presStyleCnt="0"/>
      <dgm:spPr/>
    </dgm:pt>
    <dgm:pt modelId="{7DAA5F94-D81A-4D47-B749-5DF99292F1F1}" type="pres">
      <dgm:prSet presAssocID="{F2B4B5BB-85C6-473D-807B-81FFCF01512A}" presName="parentLeftMargin" presStyleLbl="node1" presStyleIdx="1" presStyleCnt="5"/>
      <dgm:spPr/>
    </dgm:pt>
    <dgm:pt modelId="{488EC5B7-1A3F-4576-A71F-2990EC36D7F2}" type="pres">
      <dgm:prSet presAssocID="{F2B4B5BB-85C6-473D-807B-81FFCF01512A}" presName="parentText" presStyleLbl="node1" presStyleIdx="2" presStyleCnt="5">
        <dgm:presLayoutVars>
          <dgm:chMax val="0"/>
          <dgm:bulletEnabled val="1"/>
        </dgm:presLayoutVars>
      </dgm:prSet>
      <dgm:spPr/>
    </dgm:pt>
    <dgm:pt modelId="{1551807E-4E26-4D87-9E4E-1A4652A90431}" type="pres">
      <dgm:prSet presAssocID="{F2B4B5BB-85C6-473D-807B-81FFCF01512A}" presName="negativeSpace" presStyleCnt="0"/>
      <dgm:spPr/>
    </dgm:pt>
    <dgm:pt modelId="{BBE7F74D-085E-41B2-8010-28EF4B525262}" type="pres">
      <dgm:prSet presAssocID="{F2B4B5BB-85C6-473D-807B-81FFCF01512A}" presName="childText" presStyleLbl="conFgAcc1" presStyleIdx="2" presStyleCnt="5">
        <dgm:presLayoutVars>
          <dgm:bulletEnabled val="1"/>
        </dgm:presLayoutVars>
      </dgm:prSet>
      <dgm:spPr/>
    </dgm:pt>
    <dgm:pt modelId="{63844903-934D-480D-8580-29912231875C}" type="pres">
      <dgm:prSet presAssocID="{AD0117F7-241B-4369-BE86-3801C5AFA5AA}" presName="spaceBetweenRectangles" presStyleCnt="0"/>
      <dgm:spPr/>
    </dgm:pt>
    <dgm:pt modelId="{DD729932-62B7-407B-977D-784D5BC9190A}" type="pres">
      <dgm:prSet presAssocID="{C02F1D0B-D18D-49AF-BF2F-8E23539E9DBF}" presName="parentLin" presStyleCnt="0"/>
      <dgm:spPr/>
    </dgm:pt>
    <dgm:pt modelId="{35D19B24-07E7-4584-BF8C-7F602724F33F}" type="pres">
      <dgm:prSet presAssocID="{C02F1D0B-D18D-49AF-BF2F-8E23539E9DBF}" presName="parentLeftMargin" presStyleLbl="node1" presStyleIdx="2" presStyleCnt="5"/>
      <dgm:spPr/>
    </dgm:pt>
    <dgm:pt modelId="{2758CE76-D67C-4706-A3D1-BB8EBC86F492}" type="pres">
      <dgm:prSet presAssocID="{C02F1D0B-D18D-49AF-BF2F-8E23539E9DBF}" presName="parentText" presStyleLbl="node1" presStyleIdx="3" presStyleCnt="5">
        <dgm:presLayoutVars>
          <dgm:chMax val="0"/>
          <dgm:bulletEnabled val="1"/>
        </dgm:presLayoutVars>
      </dgm:prSet>
      <dgm:spPr/>
    </dgm:pt>
    <dgm:pt modelId="{62CB0EAD-3D77-41F4-90C2-E3259D9C63F9}" type="pres">
      <dgm:prSet presAssocID="{C02F1D0B-D18D-49AF-BF2F-8E23539E9DBF}" presName="negativeSpace" presStyleCnt="0"/>
      <dgm:spPr/>
    </dgm:pt>
    <dgm:pt modelId="{6EF81150-C158-4CF3-B3C6-97151D78C69D}" type="pres">
      <dgm:prSet presAssocID="{C02F1D0B-D18D-49AF-BF2F-8E23539E9DBF}" presName="childText" presStyleLbl="conFgAcc1" presStyleIdx="3" presStyleCnt="5">
        <dgm:presLayoutVars>
          <dgm:bulletEnabled val="1"/>
        </dgm:presLayoutVars>
      </dgm:prSet>
      <dgm:spPr/>
    </dgm:pt>
    <dgm:pt modelId="{359EA084-0842-4CD9-AF58-A6D6D7AF53F4}" type="pres">
      <dgm:prSet presAssocID="{6BB13015-FF48-487F-B173-025D3BF39BA5}" presName="spaceBetweenRectangles" presStyleCnt="0"/>
      <dgm:spPr/>
    </dgm:pt>
    <dgm:pt modelId="{DA0C1F85-A060-4A1C-B605-3054DD0E30D8}" type="pres">
      <dgm:prSet presAssocID="{BECB1C94-64F3-4B56-8F25-8D2519F3E4C5}" presName="parentLin" presStyleCnt="0"/>
      <dgm:spPr/>
    </dgm:pt>
    <dgm:pt modelId="{29F42F50-6EF1-45A0-89B9-01D15891A9FC}" type="pres">
      <dgm:prSet presAssocID="{BECB1C94-64F3-4B56-8F25-8D2519F3E4C5}" presName="parentLeftMargin" presStyleLbl="node1" presStyleIdx="3" presStyleCnt="5"/>
      <dgm:spPr/>
    </dgm:pt>
    <dgm:pt modelId="{7774EF44-3A65-4DEE-B2A2-5D908BACE873}" type="pres">
      <dgm:prSet presAssocID="{BECB1C94-64F3-4B56-8F25-8D2519F3E4C5}" presName="parentText" presStyleLbl="node1" presStyleIdx="4" presStyleCnt="5">
        <dgm:presLayoutVars>
          <dgm:chMax val="0"/>
          <dgm:bulletEnabled val="1"/>
        </dgm:presLayoutVars>
      </dgm:prSet>
      <dgm:spPr/>
    </dgm:pt>
    <dgm:pt modelId="{A606101C-EB62-4ED6-A093-A2A784FCA8B6}" type="pres">
      <dgm:prSet presAssocID="{BECB1C94-64F3-4B56-8F25-8D2519F3E4C5}" presName="negativeSpace" presStyleCnt="0"/>
      <dgm:spPr/>
    </dgm:pt>
    <dgm:pt modelId="{B31ACB6A-1DCF-4E42-993F-7AED7C0393FE}" type="pres">
      <dgm:prSet presAssocID="{BECB1C94-64F3-4B56-8F25-8D2519F3E4C5}" presName="childText" presStyleLbl="conFgAcc1" presStyleIdx="4" presStyleCnt="5">
        <dgm:presLayoutVars>
          <dgm:bulletEnabled val="1"/>
        </dgm:presLayoutVars>
      </dgm:prSet>
      <dgm:spPr/>
    </dgm:pt>
  </dgm:ptLst>
  <dgm:cxnLst>
    <dgm:cxn modelId="{81DB9105-DF99-4373-919D-CFB9FE60DA6E}" srcId="{03146412-9AC8-492D-9CB0-8CB7F7B1C7EB}" destId="{C02F1D0B-D18D-49AF-BF2F-8E23539E9DBF}" srcOrd="3" destOrd="0" parTransId="{CDEB45C7-D1C3-4D77-BDB1-FF49F2F2E498}" sibTransId="{6BB13015-FF48-487F-B173-025D3BF39BA5}"/>
    <dgm:cxn modelId="{DDD9A71D-2C18-4914-A453-868311973D67}" srcId="{03146412-9AC8-492D-9CB0-8CB7F7B1C7EB}" destId="{F2B4B5BB-85C6-473D-807B-81FFCF01512A}" srcOrd="2" destOrd="0" parTransId="{3B2091F6-008D-4A4D-A299-F8BA594C831F}" sibTransId="{AD0117F7-241B-4369-BE86-3801C5AFA5AA}"/>
    <dgm:cxn modelId="{039EA32C-CC44-4201-89A9-9A27B6913B6D}" type="presOf" srcId="{03146412-9AC8-492D-9CB0-8CB7F7B1C7EB}" destId="{B0C30158-0D81-4807-8C9E-8610A71248C3}" srcOrd="0" destOrd="0" presId="urn:microsoft.com/office/officeart/2005/8/layout/list1"/>
    <dgm:cxn modelId="{B8122E33-B286-45EF-97B0-C60C4A1C852E}" type="presOf" srcId="{F2B4B5BB-85C6-473D-807B-81FFCF01512A}" destId="{488EC5B7-1A3F-4576-A71F-2990EC36D7F2}" srcOrd="1" destOrd="0" presId="urn:microsoft.com/office/officeart/2005/8/layout/list1"/>
    <dgm:cxn modelId="{704BD940-E66D-417C-A048-9B2802BBD90F}" srcId="{03146412-9AC8-492D-9CB0-8CB7F7B1C7EB}" destId="{6D12BCC7-D715-4CF8-9846-52ACC3A90ECD}" srcOrd="1" destOrd="0" parTransId="{E305BFA2-2FAE-4AD9-AA70-5554A26D492B}" sibTransId="{A4F8ADF9-B460-4590-B264-3004E06099EE}"/>
    <dgm:cxn modelId="{C05BA25E-A6CE-4540-8700-BD18E4236517}" type="presOf" srcId="{344DA400-9D9F-4E15-99BF-CD7DD2259FCD}" destId="{40DDCAA4-1191-42A0-B182-EB5A6565D616}" srcOrd="0" destOrd="0" presId="urn:microsoft.com/office/officeart/2005/8/layout/list1"/>
    <dgm:cxn modelId="{CE207B60-555A-40F0-A56C-3D1D149D87AF}" type="presOf" srcId="{6D12BCC7-D715-4CF8-9846-52ACC3A90ECD}" destId="{65B2204A-19FC-4BB5-93F2-0E67F3190F86}" srcOrd="1" destOrd="0" presId="urn:microsoft.com/office/officeart/2005/8/layout/list1"/>
    <dgm:cxn modelId="{2CC0FA4B-3635-4DFD-849A-B3305DFFFB4F}" type="presOf" srcId="{6D12BCC7-D715-4CF8-9846-52ACC3A90ECD}" destId="{237AD676-76EB-449C-ABEE-0C92010BDB46}" srcOrd="0" destOrd="0" presId="urn:microsoft.com/office/officeart/2005/8/layout/list1"/>
    <dgm:cxn modelId="{6DBD1054-39DC-4C4D-887A-153E5CA31A56}" type="presOf" srcId="{C02F1D0B-D18D-49AF-BF2F-8E23539E9DBF}" destId="{2758CE76-D67C-4706-A3D1-BB8EBC86F492}" srcOrd="1" destOrd="0" presId="urn:microsoft.com/office/officeart/2005/8/layout/list1"/>
    <dgm:cxn modelId="{105F5994-DD81-4E3A-9730-660C0D525B37}" type="presOf" srcId="{BECB1C94-64F3-4B56-8F25-8D2519F3E4C5}" destId="{29F42F50-6EF1-45A0-89B9-01D15891A9FC}" srcOrd="0" destOrd="0" presId="urn:microsoft.com/office/officeart/2005/8/layout/list1"/>
    <dgm:cxn modelId="{3A8999A0-3CF3-4A10-9F7E-45BEBD813FA1}" srcId="{03146412-9AC8-492D-9CB0-8CB7F7B1C7EB}" destId="{344DA400-9D9F-4E15-99BF-CD7DD2259FCD}" srcOrd="0" destOrd="0" parTransId="{820F9045-D372-43F2-B9CC-4D8A274F87EF}" sibTransId="{AFAE77B5-BA94-4197-9E9B-6714F4F5F171}"/>
    <dgm:cxn modelId="{0B0A7BA9-C52E-42ED-8951-E5A37A2C31D3}" type="presOf" srcId="{344DA400-9D9F-4E15-99BF-CD7DD2259FCD}" destId="{1EFDD856-49A6-4D0F-ABB3-6ED97BB0A478}" srcOrd="1" destOrd="0" presId="urn:microsoft.com/office/officeart/2005/8/layout/list1"/>
    <dgm:cxn modelId="{D20E41AB-2F48-494E-9CCD-3EA4B9ED69DA}" type="presOf" srcId="{F2B4B5BB-85C6-473D-807B-81FFCF01512A}" destId="{7DAA5F94-D81A-4D47-B749-5DF99292F1F1}" srcOrd="0" destOrd="0" presId="urn:microsoft.com/office/officeart/2005/8/layout/list1"/>
    <dgm:cxn modelId="{268E51BC-9CFC-4882-A917-FBFE79D4B2D6}" type="presOf" srcId="{C02F1D0B-D18D-49AF-BF2F-8E23539E9DBF}" destId="{35D19B24-07E7-4584-BF8C-7F602724F33F}" srcOrd="0" destOrd="0" presId="urn:microsoft.com/office/officeart/2005/8/layout/list1"/>
    <dgm:cxn modelId="{8C974DDD-365C-47A4-B384-A765B8688220}" type="presOf" srcId="{BECB1C94-64F3-4B56-8F25-8D2519F3E4C5}" destId="{7774EF44-3A65-4DEE-B2A2-5D908BACE873}" srcOrd="1" destOrd="0" presId="urn:microsoft.com/office/officeart/2005/8/layout/list1"/>
    <dgm:cxn modelId="{220856F0-8AFB-4CFA-BB51-E2047B856B6A}" srcId="{03146412-9AC8-492D-9CB0-8CB7F7B1C7EB}" destId="{BECB1C94-64F3-4B56-8F25-8D2519F3E4C5}" srcOrd="4" destOrd="0" parTransId="{14078E2F-502B-4012-BE24-36F98BC150A5}" sibTransId="{26812A58-A1AE-4A9A-A31F-11D2B36F3E6E}"/>
    <dgm:cxn modelId="{4E23C207-B514-4416-BCAF-24ECBBB13F33}" type="presParOf" srcId="{B0C30158-0D81-4807-8C9E-8610A71248C3}" destId="{66DE337C-12D2-4542-858C-312FC1C0D11C}" srcOrd="0" destOrd="0" presId="urn:microsoft.com/office/officeart/2005/8/layout/list1"/>
    <dgm:cxn modelId="{29546B62-6740-4670-8FD0-E813314C7840}" type="presParOf" srcId="{66DE337C-12D2-4542-858C-312FC1C0D11C}" destId="{40DDCAA4-1191-42A0-B182-EB5A6565D616}" srcOrd="0" destOrd="0" presId="urn:microsoft.com/office/officeart/2005/8/layout/list1"/>
    <dgm:cxn modelId="{EB0BC2A3-EC18-4530-9E30-287362858771}" type="presParOf" srcId="{66DE337C-12D2-4542-858C-312FC1C0D11C}" destId="{1EFDD856-49A6-4D0F-ABB3-6ED97BB0A478}" srcOrd="1" destOrd="0" presId="urn:microsoft.com/office/officeart/2005/8/layout/list1"/>
    <dgm:cxn modelId="{D6B4EBB3-B4DD-401D-A147-06D233FDEE10}" type="presParOf" srcId="{B0C30158-0D81-4807-8C9E-8610A71248C3}" destId="{7B7B2274-E254-43D5-9414-658BAE027930}" srcOrd="1" destOrd="0" presId="urn:microsoft.com/office/officeart/2005/8/layout/list1"/>
    <dgm:cxn modelId="{20E8B8CD-1223-4048-B07B-F310A2DEBAD5}" type="presParOf" srcId="{B0C30158-0D81-4807-8C9E-8610A71248C3}" destId="{D1646F03-4025-417D-A686-556D5D1A58C9}" srcOrd="2" destOrd="0" presId="urn:microsoft.com/office/officeart/2005/8/layout/list1"/>
    <dgm:cxn modelId="{DF1CA92C-247F-461C-BC95-34CA2FF11D0E}" type="presParOf" srcId="{B0C30158-0D81-4807-8C9E-8610A71248C3}" destId="{ACB43453-AC42-4EA8-8B3F-E528BCE920B7}" srcOrd="3" destOrd="0" presId="urn:microsoft.com/office/officeart/2005/8/layout/list1"/>
    <dgm:cxn modelId="{CE9B2EFE-0C99-4C25-AB9E-7DCF373AE1B6}" type="presParOf" srcId="{B0C30158-0D81-4807-8C9E-8610A71248C3}" destId="{426B540E-67C9-479F-B241-0F6C367A51D4}" srcOrd="4" destOrd="0" presId="urn:microsoft.com/office/officeart/2005/8/layout/list1"/>
    <dgm:cxn modelId="{ED693B8E-65BC-40F5-9392-9F21E3189DA6}" type="presParOf" srcId="{426B540E-67C9-479F-B241-0F6C367A51D4}" destId="{237AD676-76EB-449C-ABEE-0C92010BDB46}" srcOrd="0" destOrd="0" presId="urn:microsoft.com/office/officeart/2005/8/layout/list1"/>
    <dgm:cxn modelId="{27C2C9CF-F245-4FDA-8867-9C479B7B8851}" type="presParOf" srcId="{426B540E-67C9-479F-B241-0F6C367A51D4}" destId="{65B2204A-19FC-4BB5-93F2-0E67F3190F86}" srcOrd="1" destOrd="0" presId="urn:microsoft.com/office/officeart/2005/8/layout/list1"/>
    <dgm:cxn modelId="{DFAC4743-B0B0-4594-A78E-A8A505BBBEB7}" type="presParOf" srcId="{B0C30158-0D81-4807-8C9E-8610A71248C3}" destId="{4F6D1EA2-8567-4A93-8A0E-AFD0AC478951}" srcOrd="5" destOrd="0" presId="urn:microsoft.com/office/officeart/2005/8/layout/list1"/>
    <dgm:cxn modelId="{01727698-1307-47F6-8DE0-9EB6030C51DD}" type="presParOf" srcId="{B0C30158-0D81-4807-8C9E-8610A71248C3}" destId="{048FDB3B-5FEE-48D4-9D26-9D7244E6AF6D}" srcOrd="6" destOrd="0" presId="urn:microsoft.com/office/officeart/2005/8/layout/list1"/>
    <dgm:cxn modelId="{40E6C397-F79D-40D5-9E6E-98A04355E51F}" type="presParOf" srcId="{B0C30158-0D81-4807-8C9E-8610A71248C3}" destId="{15249956-4C63-4F90-A436-4DDF7247E477}" srcOrd="7" destOrd="0" presId="urn:microsoft.com/office/officeart/2005/8/layout/list1"/>
    <dgm:cxn modelId="{55347463-1A83-4C0D-924F-9B98BFEA6012}" type="presParOf" srcId="{B0C30158-0D81-4807-8C9E-8610A71248C3}" destId="{9E0CDB40-41BE-4BEC-99F6-F549992B6CC9}" srcOrd="8" destOrd="0" presId="urn:microsoft.com/office/officeart/2005/8/layout/list1"/>
    <dgm:cxn modelId="{B039A52E-B869-47AB-8143-F8556E9AB3C0}" type="presParOf" srcId="{9E0CDB40-41BE-4BEC-99F6-F549992B6CC9}" destId="{7DAA5F94-D81A-4D47-B749-5DF99292F1F1}" srcOrd="0" destOrd="0" presId="urn:microsoft.com/office/officeart/2005/8/layout/list1"/>
    <dgm:cxn modelId="{64FC5077-88D4-424B-AA25-A5B942322AE8}" type="presParOf" srcId="{9E0CDB40-41BE-4BEC-99F6-F549992B6CC9}" destId="{488EC5B7-1A3F-4576-A71F-2990EC36D7F2}" srcOrd="1" destOrd="0" presId="urn:microsoft.com/office/officeart/2005/8/layout/list1"/>
    <dgm:cxn modelId="{5EA017DA-2A12-4383-B028-58A5150770F9}" type="presParOf" srcId="{B0C30158-0D81-4807-8C9E-8610A71248C3}" destId="{1551807E-4E26-4D87-9E4E-1A4652A90431}" srcOrd="9" destOrd="0" presId="urn:microsoft.com/office/officeart/2005/8/layout/list1"/>
    <dgm:cxn modelId="{E131CE62-C30B-4092-9868-E214B8740990}" type="presParOf" srcId="{B0C30158-0D81-4807-8C9E-8610A71248C3}" destId="{BBE7F74D-085E-41B2-8010-28EF4B525262}" srcOrd="10" destOrd="0" presId="urn:microsoft.com/office/officeart/2005/8/layout/list1"/>
    <dgm:cxn modelId="{D4F97737-D5D9-45CC-8CC7-23412D67C4A8}" type="presParOf" srcId="{B0C30158-0D81-4807-8C9E-8610A71248C3}" destId="{63844903-934D-480D-8580-29912231875C}" srcOrd="11" destOrd="0" presId="urn:microsoft.com/office/officeart/2005/8/layout/list1"/>
    <dgm:cxn modelId="{7C2890CA-514A-40FD-802C-83802619F9EC}" type="presParOf" srcId="{B0C30158-0D81-4807-8C9E-8610A71248C3}" destId="{DD729932-62B7-407B-977D-784D5BC9190A}" srcOrd="12" destOrd="0" presId="urn:microsoft.com/office/officeart/2005/8/layout/list1"/>
    <dgm:cxn modelId="{0729BC5C-0705-492D-8F12-AE8FDA03D4DB}" type="presParOf" srcId="{DD729932-62B7-407B-977D-784D5BC9190A}" destId="{35D19B24-07E7-4584-BF8C-7F602724F33F}" srcOrd="0" destOrd="0" presId="urn:microsoft.com/office/officeart/2005/8/layout/list1"/>
    <dgm:cxn modelId="{938A9874-9BAC-4317-B715-1446512471AB}" type="presParOf" srcId="{DD729932-62B7-407B-977D-784D5BC9190A}" destId="{2758CE76-D67C-4706-A3D1-BB8EBC86F492}" srcOrd="1" destOrd="0" presId="urn:microsoft.com/office/officeart/2005/8/layout/list1"/>
    <dgm:cxn modelId="{1BC66807-59BA-4AD0-BB02-AA42C7957526}" type="presParOf" srcId="{B0C30158-0D81-4807-8C9E-8610A71248C3}" destId="{62CB0EAD-3D77-41F4-90C2-E3259D9C63F9}" srcOrd="13" destOrd="0" presId="urn:microsoft.com/office/officeart/2005/8/layout/list1"/>
    <dgm:cxn modelId="{AB6E26A0-1D8E-4827-8A46-1ACCD4602E2B}" type="presParOf" srcId="{B0C30158-0D81-4807-8C9E-8610A71248C3}" destId="{6EF81150-C158-4CF3-B3C6-97151D78C69D}" srcOrd="14" destOrd="0" presId="urn:microsoft.com/office/officeart/2005/8/layout/list1"/>
    <dgm:cxn modelId="{4DC6A766-73FA-499B-88D8-E98BDCF85D99}" type="presParOf" srcId="{B0C30158-0D81-4807-8C9E-8610A71248C3}" destId="{359EA084-0842-4CD9-AF58-A6D6D7AF53F4}" srcOrd="15" destOrd="0" presId="urn:microsoft.com/office/officeart/2005/8/layout/list1"/>
    <dgm:cxn modelId="{07671C77-6E80-4C5B-BB9F-C0D89C4CC996}" type="presParOf" srcId="{B0C30158-0D81-4807-8C9E-8610A71248C3}" destId="{DA0C1F85-A060-4A1C-B605-3054DD0E30D8}" srcOrd="16" destOrd="0" presId="urn:microsoft.com/office/officeart/2005/8/layout/list1"/>
    <dgm:cxn modelId="{6F2E24C8-F109-4DE3-BF33-3D8B1E50A46E}" type="presParOf" srcId="{DA0C1F85-A060-4A1C-B605-3054DD0E30D8}" destId="{29F42F50-6EF1-45A0-89B9-01D15891A9FC}" srcOrd="0" destOrd="0" presId="urn:microsoft.com/office/officeart/2005/8/layout/list1"/>
    <dgm:cxn modelId="{E223B77A-EFD6-4649-9462-BE80F2166D44}" type="presParOf" srcId="{DA0C1F85-A060-4A1C-B605-3054DD0E30D8}" destId="{7774EF44-3A65-4DEE-B2A2-5D908BACE873}" srcOrd="1" destOrd="0" presId="urn:microsoft.com/office/officeart/2005/8/layout/list1"/>
    <dgm:cxn modelId="{3BBBE8C1-4100-49DD-8B3C-730D4886F5F7}" type="presParOf" srcId="{B0C30158-0D81-4807-8C9E-8610A71248C3}" destId="{A606101C-EB62-4ED6-A093-A2A784FCA8B6}" srcOrd="17" destOrd="0" presId="urn:microsoft.com/office/officeart/2005/8/layout/list1"/>
    <dgm:cxn modelId="{541003A1-DDCA-404C-8291-01DCFC969D8A}" type="presParOf" srcId="{B0C30158-0D81-4807-8C9E-8610A71248C3}" destId="{B31ACB6A-1DCF-4E42-993F-7AED7C0393FE}" srcOrd="18" destOrd="0" presId="urn:microsoft.com/office/officeart/2005/8/layout/lis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81DD0-DDE5-457B-A4A6-516153789E45}">
      <dsp:nvSpPr>
        <dsp:cNvPr id="0" name=""/>
        <dsp:cNvSpPr/>
      </dsp:nvSpPr>
      <dsp:spPr>
        <a:xfrm>
          <a:off x="5098796" y="2279396"/>
          <a:ext cx="1953768" cy="195376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rtl="1">
            <a:lnSpc>
              <a:spcPct val="90000"/>
            </a:lnSpc>
            <a:spcBef>
              <a:spcPct val="0"/>
            </a:spcBef>
            <a:spcAft>
              <a:spcPct val="35000"/>
            </a:spcAft>
            <a:buNone/>
          </a:pPr>
          <a:r>
            <a:rPr lang="ar-IQ" sz="3600" b="1" kern="1200" dirty="0"/>
            <a:t>متطلبات الاعتماد الأكاديمي</a:t>
          </a:r>
          <a:endParaRPr lang="en-US" sz="3600" kern="1200" dirty="0"/>
        </a:p>
      </dsp:txBody>
      <dsp:txXfrm>
        <a:off x="5194171" y="2374771"/>
        <a:ext cx="1763018" cy="1763018"/>
      </dsp:txXfrm>
    </dsp:sp>
    <dsp:sp modelId="{E6A23D38-15B6-4823-8998-F389974F6426}">
      <dsp:nvSpPr>
        <dsp:cNvPr id="0" name=""/>
        <dsp:cNvSpPr/>
      </dsp:nvSpPr>
      <dsp:spPr>
        <a:xfrm rot="16200000">
          <a:off x="5581142" y="1784858"/>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F2E3CB-67C7-434D-98CC-4592E3F0EDB3}">
      <dsp:nvSpPr>
        <dsp:cNvPr id="0" name=""/>
        <dsp:cNvSpPr/>
      </dsp:nvSpPr>
      <dsp:spPr>
        <a:xfrm>
          <a:off x="4399284" y="19821"/>
          <a:ext cx="3352791" cy="1270499"/>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0" tIns="88900" rIns="88900" bIns="88900" numCol="1" spcCol="1270" anchor="ctr" anchorCtr="0">
          <a:noAutofit/>
        </a:bodyPr>
        <a:lstStyle/>
        <a:p>
          <a:pPr marL="0" lvl="0" indent="0" algn="ctr" defTabSz="1555750" rtl="1">
            <a:lnSpc>
              <a:spcPct val="90000"/>
            </a:lnSpc>
            <a:spcBef>
              <a:spcPct val="0"/>
            </a:spcBef>
            <a:spcAft>
              <a:spcPct val="35000"/>
            </a:spcAft>
            <a:buNone/>
          </a:pPr>
          <a:r>
            <a:rPr lang="ar-IQ" sz="3500" b="1" kern="1200" dirty="0">
              <a:latin typeface="Calibri" panose="020F0502020204030204" pitchFamily="34" charset="0"/>
              <a:ea typeface="Times New Roman" panose="02020603050405020304" pitchFamily="18" charset="0"/>
            </a:rPr>
            <a:t>وجود رؤية ورسالة مؤسسية</a:t>
          </a:r>
          <a:endParaRPr lang="en-US" sz="3500" kern="1200" dirty="0"/>
        </a:p>
      </dsp:txBody>
      <dsp:txXfrm>
        <a:off x="4461305" y="81842"/>
        <a:ext cx="3228749" cy="1146457"/>
      </dsp:txXfrm>
    </dsp:sp>
    <dsp:sp modelId="{46B59643-4D1F-46F8-B116-70A2F6C24811}">
      <dsp:nvSpPr>
        <dsp:cNvPr id="0" name=""/>
        <dsp:cNvSpPr/>
      </dsp:nvSpPr>
      <dsp:spPr>
        <a:xfrm rot="21582639">
          <a:off x="7052555" y="3247886"/>
          <a:ext cx="1370339" cy="0"/>
        </a:xfrm>
        <a:custGeom>
          <a:avLst/>
          <a:gdLst/>
          <a:ahLst/>
          <a:cxnLst/>
          <a:rect l="0" t="0" r="0" b="0"/>
          <a:pathLst>
            <a:path>
              <a:moveTo>
                <a:pt x="0" y="0"/>
              </a:moveTo>
              <a:lnTo>
                <a:pt x="1370339"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FB662F-A81E-4F10-BBCE-47093E1B4B18}">
      <dsp:nvSpPr>
        <dsp:cNvPr id="0" name=""/>
        <dsp:cNvSpPr/>
      </dsp:nvSpPr>
      <dsp:spPr>
        <a:xfrm>
          <a:off x="8422885" y="2600710"/>
          <a:ext cx="3352791" cy="1270499"/>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rtl="1">
            <a:lnSpc>
              <a:spcPct val="90000"/>
            </a:lnSpc>
            <a:spcBef>
              <a:spcPct val="0"/>
            </a:spcBef>
            <a:spcAft>
              <a:spcPct val="35000"/>
            </a:spcAft>
            <a:buNone/>
          </a:pPr>
          <a:r>
            <a:rPr lang="ar-IQ" sz="2500" b="1" kern="1200" dirty="0">
              <a:latin typeface="Calibri" panose="020F0502020204030204" pitchFamily="34" charset="0"/>
              <a:ea typeface="Times New Roman" panose="02020603050405020304" pitchFamily="18" charset="0"/>
            </a:rPr>
            <a:t>امتلاك مصادر وموارد وبنى ارتكازية مناسبة لتحقيق الرسالة والأهداف التعليمية</a:t>
          </a:r>
          <a:endParaRPr lang="en-US" sz="2500" kern="1200" dirty="0"/>
        </a:p>
      </dsp:txBody>
      <dsp:txXfrm>
        <a:off x="8484906" y="2662731"/>
        <a:ext cx="3228749" cy="1146457"/>
      </dsp:txXfrm>
    </dsp:sp>
    <dsp:sp modelId="{1817F0DA-A964-4464-A624-D9336B3D0AD8}">
      <dsp:nvSpPr>
        <dsp:cNvPr id="0" name=""/>
        <dsp:cNvSpPr/>
      </dsp:nvSpPr>
      <dsp:spPr>
        <a:xfrm rot="5400000">
          <a:off x="5581142" y="4727701"/>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9A742E-DCE0-408F-8F3C-75D6C3A0AFAB}">
      <dsp:nvSpPr>
        <dsp:cNvPr id="0" name=""/>
        <dsp:cNvSpPr/>
      </dsp:nvSpPr>
      <dsp:spPr>
        <a:xfrm>
          <a:off x="4373215" y="5222238"/>
          <a:ext cx="3404929" cy="1270499"/>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rtl="1">
            <a:lnSpc>
              <a:spcPct val="90000"/>
            </a:lnSpc>
            <a:spcBef>
              <a:spcPct val="0"/>
            </a:spcBef>
            <a:spcAft>
              <a:spcPct val="35000"/>
            </a:spcAft>
            <a:buNone/>
          </a:pPr>
          <a:r>
            <a:rPr lang="ar-IQ" sz="2000" b="1" kern="1200" dirty="0">
              <a:latin typeface="Calibri" panose="020F0502020204030204" pitchFamily="34" charset="0"/>
              <a:ea typeface="Times New Roman" panose="02020603050405020304" pitchFamily="18" charset="0"/>
            </a:rPr>
            <a:t>وجود نظاما لتوثيق الأعمال والانشطة المرتبطة بالأهداف التعليمية، والادلة على أن المؤسسة تحقق أهدافها</a:t>
          </a:r>
          <a:endParaRPr lang="en-US" sz="2000" kern="1200" dirty="0"/>
        </a:p>
      </dsp:txBody>
      <dsp:txXfrm>
        <a:off x="4435236" y="5284259"/>
        <a:ext cx="3280887" cy="1146457"/>
      </dsp:txXfrm>
    </dsp:sp>
    <dsp:sp modelId="{1B19382B-ADB8-4BBD-A619-D395B99E5380}">
      <dsp:nvSpPr>
        <dsp:cNvPr id="0" name=""/>
        <dsp:cNvSpPr/>
      </dsp:nvSpPr>
      <dsp:spPr>
        <a:xfrm rot="10780776">
          <a:off x="4114543" y="3264494"/>
          <a:ext cx="984260" cy="0"/>
        </a:xfrm>
        <a:custGeom>
          <a:avLst/>
          <a:gdLst/>
          <a:ahLst/>
          <a:cxnLst/>
          <a:rect l="0" t="0" r="0" b="0"/>
          <a:pathLst>
            <a:path>
              <a:moveTo>
                <a:pt x="0" y="0"/>
              </a:moveTo>
              <a:lnTo>
                <a:pt x="984260"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E7C20A-2C2E-45FC-9236-E534F2E86F53}">
      <dsp:nvSpPr>
        <dsp:cNvPr id="0" name=""/>
        <dsp:cNvSpPr/>
      </dsp:nvSpPr>
      <dsp:spPr>
        <a:xfrm>
          <a:off x="761759" y="2641371"/>
          <a:ext cx="3352791" cy="1270499"/>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1120" tIns="71120" rIns="71120" bIns="71120" numCol="1" spcCol="1270" anchor="ctr" anchorCtr="0">
          <a:noAutofit/>
        </a:bodyPr>
        <a:lstStyle/>
        <a:p>
          <a:pPr marL="0" lvl="0" indent="0" algn="ctr" defTabSz="1244600" rtl="1">
            <a:lnSpc>
              <a:spcPct val="90000"/>
            </a:lnSpc>
            <a:spcBef>
              <a:spcPct val="0"/>
            </a:spcBef>
            <a:spcAft>
              <a:spcPct val="35000"/>
            </a:spcAft>
            <a:buNone/>
          </a:pPr>
          <a:r>
            <a:rPr lang="ar-IQ" sz="2800" b="1" kern="1200" dirty="0">
              <a:latin typeface="Calibri" panose="020F0502020204030204" pitchFamily="34" charset="0"/>
              <a:ea typeface="Times New Roman" panose="02020603050405020304" pitchFamily="18" charset="0"/>
            </a:rPr>
            <a:t>وجود ضمانات تؤكد قدرة المؤسسة على الاستمرارية</a:t>
          </a:r>
          <a:endParaRPr lang="en-US" sz="2800" kern="1200" dirty="0"/>
        </a:p>
      </dsp:txBody>
      <dsp:txXfrm>
        <a:off x="823780" y="2703392"/>
        <a:ext cx="3228749" cy="1146457"/>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286278"/>
          <a:ext cx="8128000" cy="3780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2031999" y="64878"/>
          <a:ext cx="5689600" cy="4428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ar-SA" sz="2800" b="1" kern="1200" dirty="0"/>
            <a:t>بيئة البحث العلمي</a:t>
          </a:r>
          <a:endParaRPr lang="en-US" sz="2800" b="1" kern="1200" dirty="0"/>
        </a:p>
      </dsp:txBody>
      <dsp:txXfrm>
        <a:off x="2053615" y="86494"/>
        <a:ext cx="5646368" cy="399568"/>
      </dsp:txXfrm>
    </dsp:sp>
    <dsp:sp modelId="{048FDB3B-5FEE-48D4-9D26-9D7244E6AF6D}">
      <dsp:nvSpPr>
        <dsp:cNvPr id="0" name=""/>
        <dsp:cNvSpPr/>
      </dsp:nvSpPr>
      <dsp:spPr>
        <a:xfrm>
          <a:off x="0" y="966678"/>
          <a:ext cx="8128000" cy="378000"/>
        </a:xfrm>
        <a:prstGeom prst="rect">
          <a:avLst/>
        </a:prstGeom>
        <a:solidFill>
          <a:schemeClr val="lt1">
            <a:alpha val="90000"/>
            <a:hueOff val="0"/>
            <a:satOff val="0"/>
            <a:lumOff val="0"/>
            <a:alphaOff val="0"/>
          </a:schemeClr>
        </a:solidFill>
        <a:ln w="12700" cap="flat" cmpd="sng" algn="ctr">
          <a:solidFill>
            <a:schemeClr val="accent4">
              <a:hueOff val="1732615"/>
              <a:satOff val="-7995"/>
              <a:lumOff val="294"/>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2031999" y="745278"/>
          <a:ext cx="5689600" cy="442800"/>
        </a:xfrm>
        <a:prstGeom prst="roundRect">
          <a:avLst/>
        </a:prstGeom>
        <a:solidFill>
          <a:schemeClr val="accent4">
            <a:hueOff val="1732615"/>
            <a:satOff val="-7995"/>
            <a:lumOff val="29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ar-SA" sz="2800" b="1" kern="1200" dirty="0"/>
            <a:t>تمويل البحث العلمي</a:t>
          </a:r>
          <a:endParaRPr lang="en-US" sz="2800" b="1" kern="1200" dirty="0"/>
        </a:p>
      </dsp:txBody>
      <dsp:txXfrm>
        <a:off x="2053615" y="766894"/>
        <a:ext cx="5646368" cy="399568"/>
      </dsp:txXfrm>
    </dsp:sp>
    <dsp:sp modelId="{BBE7F74D-085E-41B2-8010-28EF4B525262}">
      <dsp:nvSpPr>
        <dsp:cNvPr id="0" name=""/>
        <dsp:cNvSpPr/>
      </dsp:nvSpPr>
      <dsp:spPr>
        <a:xfrm>
          <a:off x="0" y="1647078"/>
          <a:ext cx="8128000" cy="378000"/>
        </a:xfrm>
        <a:prstGeom prst="rect">
          <a:avLst/>
        </a:prstGeom>
        <a:solidFill>
          <a:schemeClr val="lt1">
            <a:alpha val="90000"/>
            <a:hueOff val="0"/>
            <a:satOff val="0"/>
            <a:lumOff val="0"/>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8EC5B7-1A3F-4576-A71F-2990EC36D7F2}">
      <dsp:nvSpPr>
        <dsp:cNvPr id="0" name=""/>
        <dsp:cNvSpPr/>
      </dsp:nvSpPr>
      <dsp:spPr>
        <a:xfrm>
          <a:off x="2031999" y="1425678"/>
          <a:ext cx="5689600" cy="442800"/>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ar-SA" sz="2800" b="1" kern="1200" dirty="0"/>
            <a:t>نشر البحث العلمي</a:t>
          </a:r>
          <a:endParaRPr lang="en-US" sz="2800" b="1" kern="1200" dirty="0"/>
        </a:p>
      </dsp:txBody>
      <dsp:txXfrm>
        <a:off x="2053615" y="1447294"/>
        <a:ext cx="5646368" cy="399568"/>
      </dsp:txXfrm>
    </dsp:sp>
    <dsp:sp modelId="{6EF81150-C158-4CF3-B3C6-97151D78C69D}">
      <dsp:nvSpPr>
        <dsp:cNvPr id="0" name=""/>
        <dsp:cNvSpPr/>
      </dsp:nvSpPr>
      <dsp:spPr>
        <a:xfrm>
          <a:off x="0" y="2327478"/>
          <a:ext cx="8128000" cy="378000"/>
        </a:xfrm>
        <a:prstGeom prst="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58CE76-D67C-4706-A3D1-BB8EBC86F492}">
      <dsp:nvSpPr>
        <dsp:cNvPr id="0" name=""/>
        <dsp:cNvSpPr/>
      </dsp:nvSpPr>
      <dsp:spPr>
        <a:xfrm>
          <a:off x="2031999" y="2106078"/>
          <a:ext cx="5689600" cy="442800"/>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ar-SA" sz="2800" b="1" kern="1200" dirty="0"/>
            <a:t>تسويق البحث العلمي</a:t>
          </a:r>
          <a:endParaRPr lang="en-US" sz="2800" b="1" kern="1200" dirty="0"/>
        </a:p>
      </dsp:txBody>
      <dsp:txXfrm>
        <a:off x="2053615" y="2127694"/>
        <a:ext cx="5646368" cy="399568"/>
      </dsp:txXfrm>
    </dsp:sp>
    <dsp:sp modelId="{B31ACB6A-1DCF-4E42-993F-7AED7C0393FE}">
      <dsp:nvSpPr>
        <dsp:cNvPr id="0" name=""/>
        <dsp:cNvSpPr/>
      </dsp:nvSpPr>
      <dsp:spPr>
        <a:xfrm>
          <a:off x="0" y="3007878"/>
          <a:ext cx="8128000" cy="378000"/>
        </a:xfrm>
        <a:prstGeom prst="rect">
          <a:avLst/>
        </a:prstGeom>
        <a:solidFill>
          <a:schemeClr val="lt1">
            <a:alpha val="90000"/>
            <a:hueOff val="0"/>
            <a:satOff val="0"/>
            <a:lumOff val="0"/>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74EF44-3A65-4DEE-B2A2-5D908BACE873}">
      <dsp:nvSpPr>
        <dsp:cNvPr id="0" name=""/>
        <dsp:cNvSpPr/>
      </dsp:nvSpPr>
      <dsp:spPr>
        <a:xfrm>
          <a:off x="2067860" y="2795440"/>
          <a:ext cx="5689600" cy="442800"/>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a:lnSpc>
              <a:spcPct val="90000"/>
            </a:lnSpc>
            <a:spcBef>
              <a:spcPct val="0"/>
            </a:spcBef>
            <a:spcAft>
              <a:spcPct val="35000"/>
            </a:spcAft>
            <a:buNone/>
          </a:pPr>
          <a:r>
            <a:rPr lang="ar-SA" sz="2800" b="1" kern="1200" dirty="0"/>
            <a:t>الابداع والابتكار</a:t>
          </a:r>
          <a:endParaRPr lang="en-US" sz="2800" b="1" kern="1200" dirty="0"/>
        </a:p>
      </dsp:txBody>
      <dsp:txXfrm>
        <a:off x="2089476" y="2817056"/>
        <a:ext cx="5646368" cy="399568"/>
      </dsp:txXfrm>
    </dsp:sp>
    <dsp:sp modelId="{A2041FD8-AC5E-4771-A261-E2B178BF5655}">
      <dsp:nvSpPr>
        <dsp:cNvPr id="0" name=""/>
        <dsp:cNvSpPr/>
      </dsp:nvSpPr>
      <dsp:spPr>
        <a:xfrm>
          <a:off x="0" y="3688278"/>
          <a:ext cx="8128000" cy="378000"/>
        </a:xfrm>
        <a:prstGeom prst="rect">
          <a:avLst/>
        </a:prstGeom>
        <a:solidFill>
          <a:schemeClr val="lt1">
            <a:alpha val="90000"/>
            <a:hueOff val="0"/>
            <a:satOff val="0"/>
            <a:lumOff val="0"/>
            <a:alphaOff val="0"/>
          </a:schemeClr>
        </a:solidFill>
        <a:ln w="12700" cap="flat" cmpd="sng" algn="ctr">
          <a:solidFill>
            <a:schemeClr val="accent4">
              <a:hueOff val="8663077"/>
              <a:satOff val="-39973"/>
              <a:lumOff val="1471"/>
              <a:alphaOff val="0"/>
            </a:schemeClr>
          </a:solidFill>
          <a:prstDash val="solid"/>
          <a:miter lim="800000"/>
        </a:ln>
        <a:effectLst/>
      </dsp:spPr>
      <dsp:style>
        <a:lnRef idx="2">
          <a:scrgbClr r="0" g="0" b="0"/>
        </a:lnRef>
        <a:fillRef idx="1">
          <a:scrgbClr r="0" g="0" b="0"/>
        </a:fillRef>
        <a:effectRef idx="0">
          <a:scrgbClr r="0" g="0" b="0"/>
        </a:effectRef>
        <a:fontRef idx="minor"/>
      </dsp:style>
    </dsp:sp>
    <dsp:sp modelId="{D2464643-2FAC-4D40-9345-18CA63D1F910}">
      <dsp:nvSpPr>
        <dsp:cNvPr id="0" name=""/>
        <dsp:cNvSpPr/>
      </dsp:nvSpPr>
      <dsp:spPr>
        <a:xfrm>
          <a:off x="2031999" y="3466878"/>
          <a:ext cx="5689600" cy="442800"/>
        </a:xfrm>
        <a:prstGeom prst="roundRect">
          <a:avLst/>
        </a:prstGeom>
        <a:solidFill>
          <a:schemeClr val="accent4">
            <a:hueOff val="8663077"/>
            <a:satOff val="-39973"/>
            <a:lumOff val="147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rtl="1">
            <a:lnSpc>
              <a:spcPct val="90000"/>
            </a:lnSpc>
            <a:spcBef>
              <a:spcPct val="0"/>
            </a:spcBef>
            <a:spcAft>
              <a:spcPct val="35000"/>
            </a:spcAft>
            <a:buNone/>
          </a:pPr>
          <a:r>
            <a:rPr lang="ar-SA" sz="2800" b="1" kern="1200" dirty="0"/>
            <a:t>اخلاقيات البحث العلمي</a:t>
          </a:r>
          <a:endParaRPr lang="en-US" sz="2800" b="1" kern="1200" dirty="0"/>
        </a:p>
      </dsp:txBody>
      <dsp:txXfrm>
        <a:off x="2053615" y="3488494"/>
        <a:ext cx="5646368" cy="399568"/>
      </dsp:txXfrm>
    </dsp:sp>
    <dsp:sp modelId="{F24862D7-E39D-4E66-9425-D77A4E2BBABC}">
      <dsp:nvSpPr>
        <dsp:cNvPr id="0" name=""/>
        <dsp:cNvSpPr/>
      </dsp:nvSpPr>
      <dsp:spPr>
        <a:xfrm>
          <a:off x="0" y="4368678"/>
          <a:ext cx="8128000" cy="3780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4B3AD8-0958-4B5D-810C-300A57643D7D}">
      <dsp:nvSpPr>
        <dsp:cNvPr id="0" name=""/>
        <dsp:cNvSpPr/>
      </dsp:nvSpPr>
      <dsp:spPr>
        <a:xfrm>
          <a:off x="2031999" y="4147278"/>
          <a:ext cx="5689600" cy="44280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ctr" defTabSz="1244600" rtl="1">
            <a:lnSpc>
              <a:spcPct val="90000"/>
            </a:lnSpc>
            <a:spcBef>
              <a:spcPct val="0"/>
            </a:spcBef>
            <a:spcAft>
              <a:spcPct val="35000"/>
            </a:spcAft>
            <a:buNone/>
          </a:pPr>
          <a:r>
            <a:rPr lang="ar-SA" sz="2800" b="1" kern="1200" dirty="0"/>
            <a:t>مصادر المعلومات</a:t>
          </a:r>
          <a:endParaRPr lang="en-US" sz="2800" b="1" kern="1200" dirty="0"/>
        </a:p>
      </dsp:txBody>
      <dsp:txXfrm>
        <a:off x="2053615" y="4168894"/>
        <a:ext cx="5646368" cy="399568"/>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391038"/>
          <a:ext cx="8128000" cy="5292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2031999" y="81078"/>
          <a:ext cx="5689600" cy="6199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a:t>الاهداف</a:t>
          </a:r>
          <a:endParaRPr lang="en-US" sz="2800" b="1" kern="1200" dirty="0"/>
        </a:p>
      </dsp:txBody>
      <dsp:txXfrm>
        <a:off x="2062261" y="111340"/>
        <a:ext cx="5629076" cy="559396"/>
      </dsp:txXfrm>
    </dsp:sp>
    <dsp:sp modelId="{048FDB3B-5FEE-48D4-9D26-9D7244E6AF6D}">
      <dsp:nvSpPr>
        <dsp:cNvPr id="0" name=""/>
        <dsp:cNvSpPr/>
      </dsp:nvSpPr>
      <dsp:spPr>
        <a:xfrm>
          <a:off x="0" y="1343598"/>
          <a:ext cx="8128000" cy="529200"/>
        </a:xfrm>
        <a:prstGeom prst="rect">
          <a:avLst/>
        </a:prstGeom>
        <a:solidFill>
          <a:schemeClr val="lt1">
            <a:alpha val="90000"/>
            <a:hueOff val="0"/>
            <a:satOff val="0"/>
            <a:lumOff val="0"/>
            <a:alphaOff val="0"/>
          </a:schemeClr>
        </a:solid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2031999" y="1033638"/>
          <a:ext cx="5689600" cy="619920"/>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a:t>محتوى المنهج</a:t>
          </a:r>
          <a:endParaRPr lang="en-US" sz="2800" b="1" kern="1200" dirty="0"/>
        </a:p>
      </dsp:txBody>
      <dsp:txXfrm>
        <a:off x="2062261" y="1063900"/>
        <a:ext cx="5629076" cy="559396"/>
      </dsp:txXfrm>
    </dsp:sp>
    <dsp:sp modelId="{BBE7F74D-085E-41B2-8010-28EF4B525262}">
      <dsp:nvSpPr>
        <dsp:cNvPr id="0" name=""/>
        <dsp:cNvSpPr/>
      </dsp:nvSpPr>
      <dsp:spPr>
        <a:xfrm>
          <a:off x="0" y="2296158"/>
          <a:ext cx="8128000" cy="529200"/>
        </a:xfrm>
        <a:prstGeom prst="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8EC5B7-1A3F-4576-A71F-2990EC36D7F2}">
      <dsp:nvSpPr>
        <dsp:cNvPr id="0" name=""/>
        <dsp:cNvSpPr/>
      </dsp:nvSpPr>
      <dsp:spPr>
        <a:xfrm>
          <a:off x="2031999" y="1986198"/>
          <a:ext cx="5689600" cy="619920"/>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a:t>استراتيجيات التعليم والتعلم</a:t>
          </a:r>
          <a:endParaRPr lang="en-US" sz="2800" b="1" kern="1200" dirty="0"/>
        </a:p>
      </dsp:txBody>
      <dsp:txXfrm>
        <a:off x="2062261" y="2016460"/>
        <a:ext cx="5629076" cy="559396"/>
      </dsp:txXfrm>
    </dsp:sp>
    <dsp:sp modelId="{6EF81150-C158-4CF3-B3C6-97151D78C69D}">
      <dsp:nvSpPr>
        <dsp:cNvPr id="0" name=""/>
        <dsp:cNvSpPr/>
      </dsp:nvSpPr>
      <dsp:spPr>
        <a:xfrm>
          <a:off x="0" y="3248718"/>
          <a:ext cx="8128000" cy="529200"/>
        </a:xfrm>
        <a:prstGeom prst="rect">
          <a:avLst/>
        </a:prstGeom>
        <a:solidFill>
          <a:schemeClr val="lt1">
            <a:alpha val="90000"/>
            <a:hueOff val="0"/>
            <a:satOff val="0"/>
            <a:lumOff val="0"/>
            <a:alphaOff val="0"/>
          </a:schemeClr>
        </a:solidFill>
        <a:ln w="12700" cap="flat" cmpd="sng" algn="ctr">
          <a:solidFill>
            <a:schemeClr val="accent4">
              <a:hueOff val="7796769"/>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58CE76-D67C-4706-A3D1-BB8EBC86F492}">
      <dsp:nvSpPr>
        <dsp:cNvPr id="0" name=""/>
        <dsp:cNvSpPr/>
      </dsp:nvSpPr>
      <dsp:spPr>
        <a:xfrm>
          <a:off x="2031999" y="2938758"/>
          <a:ext cx="5689600" cy="619920"/>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التقويم وتطوير المناهج وتحديثها</a:t>
          </a:r>
          <a:endParaRPr lang="en-US" sz="2800" b="1" kern="1200" dirty="0"/>
        </a:p>
      </dsp:txBody>
      <dsp:txXfrm>
        <a:off x="2062261" y="2969020"/>
        <a:ext cx="5629076" cy="559396"/>
      </dsp:txXfrm>
    </dsp:sp>
    <dsp:sp modelId="{B31ACB6A-1DCF-4E42-993F-7AED7C0393FE}">
      <dsp:nvSpPr>
        <dsp:cNvPr id="0" name=""/>
        <dsp:cNvSpPr/>
      </dsp:nvSpPr>
      <dsp:spPr>
        <a:xfrm>
          <a:off x="0" y="4201278"/>
          <a:ext cx="8128000" cy="5292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74EF44-3A65-4DEE-B2A2-5D908BACE873}">
      <dsp:nvSpPr>
        <dsp:cNvPr id="0" name=""/>
        <dsp:cNvSpPr/>
      </dsp:nvSpPr>
      <dsp:spPr>
        <a:xfrm>
          <a:off x="2031999" y="3891318"/>
          <a:ext cx="5689600" cy="61992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التعاون الدولي في تقويم البرنامج الاكاديمي</a:t>
          </a:r>
          <a:endParaRPr lang="en-US" sz="2800" b="1" kern="1200" dirty="0"/>
        </a:p>
      </dsp:txBody>
      <dsp:txXfrm>
        <a:off x="2062261" y="3921580"/>
        <a:ext cx="5629076" cy="55939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81DD0-DDE5-457B-A4A6-516153789E45}">
      <dsp:nvSpPr>
        <dsp:cNvPr id="0" name=""/>
        <dsp:cNvSpPr/>
      </dsp:nvSpPr>
      <dsp:spPr>
        <a:xfrm>
          <a:off x="5098796" y="2279396"/>
          <a:ext cx="1953768" cy="195376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marL="0" lvl="0" indent="0" algn="ctr" defTabSz="1600200" rtl="1">
            <a:lnSpc>
              <a:spcPct val="90000"/>
            </a:lnSpc>
            <a:spcBef>
              <a:spcPct val="0"/>
            </a:spcBef>
            <a:spcAft>
              <a:spcPct val="35000"/>
            </a:spcAft>
            <a:buNone/>
          </a:pPr>
          <a:r>
            <a:rPr lang="ar-IQ" sz="3600" b="1" kern="1200" dirty="0">
              <a:solidFill>
                <a:prstClr val="white"/>
              </a:solidFill>
            </a:rPr>
            <a:t>مزايا الاعتماد الأكاديمي</a:t>
          </a:r>
          <a:endParaRPr lang="en-US" sz="3600" kern="1200" dirty="0"/>
        </a:p>
      </dsp:txBody>
      <dsp:txXfrm>
        <a:off x="5194171" y="2374771"/>
        <a:ext cx="1763018" cy="1763018"/>
      </dsp:txXfrm>
    </dsp:sp>
    <dsp:sp modelId="{E6A23D38-15B6-4823-8998-F389974F6426}">
      <dsp:nvSpPr>
        <dsp:cNvPr id="0" name=""/>
        <dsp:cNvSpPr/>
      </dsp:nvSpPr>
      <dsp:spPr>
        <a:xfrm rot="16200000">
          <a:off x="5581142" y="1784858"/>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F2E3CB-67C7-434D-98CC-4592E3F0EDB3}">
      <dsp:nvSpPr>
        <dsp:cNvPr id="0" name=""/>
        <dsp:cNvSpPr/>
      </dsp:nvSpPr>
      <dsp:spPr>
        <a:xfrm>
          <a:off x="4399284" y="19821"/>
          <a:ext cx="3352791" cy="1270499"/>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rtl="1">
            <a:lnSpc>
              <a:spcPct val="90000"/>
            </a:lnSpc>
            <a:spcBef>
              <a:spcPct val="0"/>
            </a:spcBef>
            <a:spcAft>
              <a:spcPct val="35000"/>
            </a:spcAft>
            <a:buNone/>
          </a:pPr>
          <a:r>
            <a:rPr lang="ar-IQ" sz="3000" b="1" kern="1200" dirty="0">
              <a:latin typeface="Calibri" panose="020F0502020204030204" pitchFamily="34" charset="0"/>
            </a:rPr>
            <a:t>يضمن درجة مقبولة من الجودة في أداء المؤسسة</a:t>
          </a:r>
          <a:endParaRPr lang="en-US" sz="3000" kern="1200" dirty="0"/>
        </a:p>
      </dsp:txBody>
      <dsp:txXfrm>
        <a:off x="4461305" y="81842"/>
        <a:ext cx="3228749" cy="1146457"/>
      </dsp:txXfrm>
    </dsp:sp>
    <dsp:sp modelId="{46B59643-4D1F-46F8-B116-70A2F6C24811}">
      <dsp:nvSpPr>
        <dsp:cNvPr id="0" name=""/>
        <dsp:cNvSpPr/>
      </dsp:nvSpPr>
      <dsp:spPr>
        <a:xfrm rot="21582639">
          <a:off x="7052555" y="3247886"/>
          <a:ext cx="1370339" cy="0"/>
        </a:xfrm>
        <a:custGeom>
          <a:avLst/>
          <a:gdLst/>
          <a:ahLst/>
          <a:cxnLst/>
          <a:rect l="0" t="0" r="0" b="0"/>
          <a:pathLst>
            <a:path>
              <a:moveTo>
                <a:pt x="0" y="0"/>
              </a:moveTo>
              <a:lnTo>
                <a:pt x="1370339"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FB662F-A81E-4F10-BBCE-47093E1B4B18}">
      <dsp:nvSpPr>
        <dsp:cNvPr id="0" name=""/>
        <dsp:cNvSpPr/>
      </dsp:nvSpPr>
      <dsp:spPr>
        <a:xfrm>
          <a:off x="8422885" y="2600710"/>
          <a:ext cx="3352791" cy="1270499"/>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3820" tIns="83820" rIns="83820" bIns="83820" numCol="1" spcCol="1270" anchor="ctr" anchorCtr="0">
          <a:noAutofit/>
        </a:bodyPr>
        <a:lstStyle/>
        <a:p>
          <a:pPr marL="0" lvl="0" indent="0" algn="ctr" defTabSz="1466850" rtl="1">
            <a:lnSpc>
              <a:spcPct val="90000"/>
            </a:lnSpc>
            <a:spcBef>
              <a:spcPct val="0"/>
            </a:spcBef>
            <a:spcAft>
              <a:spcPct val="35000"/>
            </a:spcAft>
            <a:buNone/>
          </a:pPr>
          <a:r>
            <a:rPr lang="ar-IQ" sz="3300" b="1" kern="1200" dirty="0">
              <a:latin typeface="Calibri" panose="020F0502020204030204" pitchFamily="34" charset="0"/>
            </a:rPr>
            <a:t>وضع معايير أداء لأنواع التعليم المختلفة</a:t>
          </a:r>
          <a:endParaRPr lang="en-US" sz="3300" kern="1200" dirty="0"/>
        </a:p>
      </dsp:txBody>
      <dsp:txXfrm>
        <a:off x="8484906" y="2662731"/>
        <a:ext cx="3228749" cy="1146457"/>
      </dsp:txXfrm>
    </dsp:sp>
    <dsp:sp modelId="{1817F0DA-A964-4464-A624-D9336B3D0AD8}">
      <dsp:nvSpPr>
        <dsp:cNvPr id="0" name=""/>
        <dsp:cNvSpPr/>
      </dsp:nvSpPr>
      <dsp:spPr>
        <a:xfrm rot="5400000">
          <a:off x="5581142" y="4727701"/>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9A742E-DCE0-408F-8F3C-75D6C3A0AFAB}">
      <dsp:nvSpPr>
        <dsp:cNvPr id="0" name=""/>
        <dsp:cNvSpPr/>
      </dsp:nvSpPr>
      <dsp:spPr>
        <a:xfrm>
          <a:off x="4399284" y="5222238"/>
          <a:ext cx="3352791" cy="1270499"/>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rtl="1">
            <a:lnSpc>
              <a:spcPct val="90000"/>
            </a:lnSpc>
            <a:spcBef>
              <a:spcPct val="0"/>
            </a:spcBef>
            <a:spcAft>
              <a:spcPct val="35000"/>
            </a:spcAft>
            <a:buNone/>
          </a:pPr>
          <a:r>
            <a:rPr lang="ar-IQ" sz="2000" b="1" kern="1200" dirty="0">
              <a:latin typeface="Calibri" panose="020F0502020204030204" pitchFamily="34" charset="0"/>
            </a:rPr>
            <a:t>يؤكد أن للمؤسسة أهدافاً واضحة ومناسبة وأنه يقدم الطرق والوسائل التي تساعده على تحقيق هذه الأهداف</a:t>
          </a:r>
          <a:endParaRPr lang="en-US" sz="2000" kern="1200" dirty="0"/>
        </a:p>
      </dsp:txBody>
      <dsp:txXfrm>
        <a:off x="4461305" y="5284259"/>
        <a:ext cx="3228749" cy="1146457"/>
      </dsp:txXfrm>
    </dsp:sp>
    <dsp:sp modelId="{1B19382B-ADB8-4BBD-A619-D395B99E5380}">
      <dsp:nvSpPr>
        <dsp:cNvPr id="0" name=""/>
        <dsp:cNvSpPr/>
      </dsp:nvSpPr>
      <dsp:spPr>
        <a:xfrm rot="10780776">
          <a:off x="4114543" y="3264494"/>
          <a:ext cx="984260" cy="0"/>
        </a:xfrm>
        <a:custGeom>
          <a:avLst/>
          <a:gdLst/>
          <a:ahLst/>
          <a:cxnLst/>
          <a:rect l="0" t="0" r="0" b="0"/>
          <a:pathLst>
            <a:path>
              <a:moveTo>
                <a:pt x="0" y="0"/>
              </a:moveTo>
              <a:lnTo>
                <a:pt x="984260"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E7C20A-2C2E-45FC-9236-E534F2E86F53}">
      <dsp:nvSpPr>
        <dsp:cNvPr id="0" name=""/>
        <dsp:cNvSpPr/>
      </dsp:nvSpPr>
      <dsp:spPr>
        <a:xfrm>
          <a:off x="761759" y="2641371"/>
          <a:ext cx="3352791" cy="1270499"/>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rtl="1">
            <a:lnSpc>
              <a:spcPct val="90000"/>
            </a:lnSpc>
            <a:spcBef>
              <a:spcPct val="0"/>
            </a:spcBef>
            <a:spcAft>
              <a:spcPct val="35000"/>
            </a:spcAft>
            <a:buNone/>
          </a:pPr>
          <a:r>
            <a:rPr lang="ar-IQ" sz="2500" b="1" kern="1200" dirty="0">
              <a:latin typeface="Calibri" panose="020F0502020204030204" pitchFamily="34" charset="0"/>
            </a:rPr>
            <a:t>يقدم الأساس الذي تبنى عليه عمليات التطوير والتحديث المستمرة</a:t>
          </a:r>
          <a:endParaRPr lang="en-US" sz="2500" kern="1200" dirty="0"/>
        </a:p>
      </dsp:txBody>
      <dsp:txXfrm>
        <a:off x="823780" y="2703392"/>
        <a:ext cx="3228749" cy="114645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81DD0-DDE5-457B-A4A6-516153789E45}">
      <dsp:nvSpPr>
        <dsp:cNvPr id="0" name=""/>
        <dsp:cNvSpPr/>
      </dsp:nvSpPr>
      <dsp:spPr>
        <a:xfrm>
          <a:off x="5098796" y="2279396"/>
          <a:ext cx="1953768" cy="195376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rtl="1">
            <a:lnSpc>
              <a:spcPct val="90000"/>
            </a:lnSpc>
            <a:spcBef>
              <a:spcPct val="0"/>
            </a:spcBef>
            <a:spcAft>
              <a:spcPct val="35000"/>
            </a:spcAft>
            <a:buNone/>
          </a:pPr>
          <a:r>
            <a:rPr lang="ar-IQ" sz="3000" b="1" kern="1200" dirty="0">
              <a:solidFill>
                <a:srgbClr val="C00000"/>
              </a:solidFill>
            </a:rPr>
            <a:t>مقومات نجاح الاعتماد الأكاديمي</a:t>
          </a:r>
          <a:endParaRPr lang="en-US" sz="3000" kern="1200" dirty="0">
            <a:solidFill>
              <a:srgbClr val="C00000"/>
            </a:solidFill>
          </a:endParaRPr>
        </a:p>
      </dsp:txBody>
      <dsp:txXfrm>
        <a:off x="5194171" y="2374771"/>
        <a:ext cx="1763018" cy="1763018"/>
      </dsp:txXfrm>
    </dsp:sp>
    <dsp:sp modelId="{E6A23D38-15B6-4823-8998-F389974F6426}">
      <dsp:nvSpPr>
        <dsp:cNvPr id="0" name=""/>
        <dsp:cNvSpPr/>
      </dsp:nvSpPr>
      <dsp:spPr>
        <a:xfrm rot="16200000">
          <a:off x="5581142" y="1784858"/>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F2E3CB-67C7-434D-98CC-4592E3F0EDB3}">
      <dsp:nvSpPr>
        <dsp:cNvPr id="0" name=""/>
        <dsp:cNvSpPr/>
      </dsp:nvSpPr>
      <dsp:spPr>
        <a:xfrm>
          <a:off x="4399284" y="19821"/>
          <a:ext cx="3352791" cy="1270499"/>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rtl="1">
            <a:lnSpc>
              <a:spcPct val="90000"/>
            </a:lnSpc>
            <a:spcBef>
              <a:spcPct val="0"/>
            </a:spcBef>
            <a:spcAft>
              <a:spcPct val="35000"/>
            </a:spcAft>
            <a:buNone/>
          </a:pPr>
          <a:r>
            <a:rPr lang="ar-IQ" sz="2500" b="1" kern="1200" dirty="0">
              <a:latin typeface="Calibri" panose="020F0502020204030204" pitchFamily="34" charset="0"/>
            </a:rPr>
            <a:t>الحرص على توفر معيار الكفاءة والخبرة والإخلاص عند اختيار قيادات العمل</a:t>
          </a:r>
          <a:endParaRPr lang="en-US" sz="2500" kern="1200" dirty="0"/>
        </a:p>
      </dsp:txBody>
      <dsp:txXfrm>
        <a:off x="4461305" y="81842"/>
        <a:ext cx="3228749" cy="1146457"/>
      </dsp:txXfrm>
    </dsp:sp>
    <dsp:sp modelId="{46B59643-4D1F-46F8-B116-70A2F6C24811}">
      <dsp:nvSpPr>
        <dsp:cNvPr id="0" name=""/>
        <dsp:cNvSpPr/>
      </dsp:nvSpPr>
      <dsp:spPr>
        <a:xfrm rot="21582639">
          <a:off x="7052555" y="3247886"/>
          <a:ext cx="1370339" cy="0"/>
        </a:xfrm>
        <a:custGeom>
          <a:avLst/>
          <a:gdLst/>
          <a:ahLst/>
          <a:cxnLst/>
          <a:rect l="0" t="0" r="0" b="0"/>
          <a:pathLst>
            <a:path>
              <a:moveTo>
                <a:pt x="0" y="0"/>
              </a:moveTo>
              <a:lnTo>
                <a:pt x="1370339"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FB662F-A81E-4F10-BBCE-47093E1B4B18}">
      <dsp:nvSpPr>
        <dsp:cNvPr id="0" name=""/>
        <dsp:cNvSpPr/>
      </dsp:nvSpPr>
      <dsp:spPr>
        <a:xfrm>
          <a:off x="8422885" y="2600710"/>
          <a:ext cx="3352791" cy="1270499"/>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rtl="1">
            <a:lnSpc>
              <a:spcPct val="90000"/>
            </a:lnSpc>
            <a:spcBef>
              <a:spcPct val="0"/>
            </a:spcBef>
            <a:spcAft>
              <a:spcPct val="35000"/>
            </a:spcAft>
            <a:buNone/>
          </a:pPr>
          <a:r>
            <a:rPr lang="ar-IQ" sz="2400" b="1" kern="1200" dirty="0">
              <a:latin typeface="Calibri" panose="020F0502020204030204" pitchFamily="34" charset="0"/>
            </a:rPr>
            <a:t>خلق ثقافة الاعتماد وضمان الجودة بين العاملين في المؤسسة التعليمية أو الجامعية</a:t>
          </a:r>
          <a:endParaRPr lang="en-US" sz="2400" kern="1200" dirty="0"/>
        </a:p>
      </dsp:txBody>
      <dsp:txXfrm>
        <a:off x="8484906" y="2662731"/>
        <a:ext cx="3228749" cy="1146457"/>
      </dsp:txXfrm>
    </dsp:sp>
    <dsp:sp modelId="{1817F0DA-A964-4464-A624-D9336B3D0AD8}">
      <dsp:nvSpPr>
        <dsp:cNvPr id="0" name=""/>
        <dsp:cNvSpPr/>
      </dsp:nvSpPr>
      <dsp:spPr>
        <a:xfrm rot="5400000">
          <a:off x="5581142" y="4727701"/>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9A742E-DCE0-408F-8F3C-75D6C3A0AFAB}">
      <dsp:nvSpPr>
        <dsp:cNvPr id="0" name=""/>
        <dsp:cNvSpPr/>
      </dsp:nvSpPr>
      <dsp:spPr>
        <a:xfrm>
          <a:off x="4399284" y="5222238"/>
          <a:ext cx="3352791" cy="1270499"/>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rtl="1">
            <a:lnSpc>
              <a:spcPct val="90000"/>
            </a:lnSpc>
            <a:spcBef>
              <a:spcPct val="0"/>
            </a:spcBef>
            <a:spcAft>
              <a:spcPct val="35000"/>
            </a:spcAft>
            <a:buNone/>
          </a:pPr>
          <a:r>
            <a:rPr lang="ar-IQ" sz="2500" b="1" kern="1200" dirty="0">
              <a:latin typeface="Calibri" panose="020F0502020204030204" pitchFamily="34" charset="0"/>
            </a:rPr>
            <a:t>وضع خطة تدريبية لتوعية العاملين في داخل المؤسسة على التقييم الذاتي</a:t>
          </a:r>
          <a:endParaRPr lang="en-US" sz="2500" kern="1200" dirty="0"/>
        </a:p>
      </dsp:txBody>
      <dsp:txXfrm>
        <a:off x="4461305" y="5284259"/>
        <a:ext cx="3228749" cy="1146457"/>
      </dsp:txXfrm>
    </dsp:sp>
    <dsp:sp modelId="{1B19382B-ADB8-4BBD-A619-D395B99E5380}">
      <dsp:nvSpPr>
        <dsp:cNvPr id="0" name=""/>
        <dsp:cNvSpPr/>
      </dsp:nvSpPr>
      <dsp:spPr>
        <a:xfrm rot="10780776">
          <a:off x="4114543" y="3264494"/>
          <a:ext cx="984260" cy="0"/>
        </a:xfrm>
        <a:custGeom>
          <a:avLst/>
          <a:gdLst/>
          <a:ahLst/>
          <a:cxnLst/>
          <a:rect l="0" t="0" r="0" b="0"/>
          <a:pathLst>
            <a:path>
              <a:moveTo>
                <a:pt x="0" y="0"/>
              </a:moveTo>
              <a:lnTo>
                <a:pt x="984260"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E7C20A-2C2E-45FC-9236-E534F2E86F53}">
      <dsp:nvSpPr>
        <dsp:cNvPr id="0" name=""/>
        <dsp:cNvSpPr/>
      </dsp:nvSpPr>
      <dsp:spPr>
        <a:xfrm>
          <a:off x="761759" y="2641371"/>
          <a:ext cx="3352791" cy="1270499"/>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rtl="1">
            <a:lnSpc>
              <a:spcPct val="90000"/>
            </a:lnSpc>
            <a:spcBef>
              <a:spcPct val="0"/>
            </a:spcBef>
            <a:spcAft>
              <a:spcPct val="35000"/>
            </a:spcAft>
            <a:buNone/>
          </a:pPr>
          <a:r>
            <a:rPr lang="ar-IQ" sz="2000" b="1" kern="1200" dirty="0">
              <a:latin typeface="Calibri" panose="020F0502020204030204" pitchFamily="34" charset="0"/>
            </a:rPr>
            <a:t>إنشاء نظام للاعتماد الأكاديمي في المؤسسات التعليمية تضعه وتتبناه هيئة عالمية للاعتماد وضمان الجودة</a:t>
          </a:r>
          <a:endParaRPr lang="en-US" sz="2000" kern="1200" dirty="0"/>
        </a:p>
      </dsp:txBody>
      <dsp:txXfrm>
        <a:off x="823780" y="2703392"/>
        <a:ext cx="3228749" cy="1146457"/>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B381DD0-DDE5-457B-A4A6-516153789E45}">
      <dsp:nvSpPr>
        <dsp:cNvPr id="0" name=""/>
        <dsp:cNvSpPr/>
      </dsp:nvSpPr>
      <dsp:spPr>
        <a:xfrm>
          <a:off x="5098796" y="2279396"/>
          <a:ext cx="1953768" cy="195376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1333500" rtl="1">
            <a:lnSpc>
              <a:spcPct val="90000"/>
            </a:lnSpc>
            <a:spcBef>
              <a:spcPct val="0"/>
            </a:spcBef>
            <a:spcAft>
              <a:spcPct val="35000"/>
            </a:spcAft>
            <a:buNone/>
          </a:pPr>
          <a:r>
            <a:rPr lang="ar-IQ" sz="3000" b="1" kern="1200" dirty="0">
              <a:solidFill>
                <a:srgbClr val="C00000"/>
              </a:solidFill>
            </a:rPr>
            <a:t>أهداف معايير الاعتماد الأكاديمي</a:t>
          </a:r>
          <a:endParaRPr lang="en-US" sz="3000" kern="1200" dirty="0">
            <a:solidFill>
              <a:srgbClr val="C00000"/>
            </a:solidFill>
          </a:endParaRPr>
        </a:p>
      </dsp:txBody>
      <dsp:txXfrm>
        <a:off x="5194171" y="2374771"/>
        <a:ext cx="1763018" cy="1763018"/>
      </dsp:txXfrm>
    </dsp:sp>
    <dsp:sp modelId="{E6A23D38-15B6-4823-8998-F389974F6426}">
      <dsp:nvSpPr>
        <dsp:cNvPr id="0" name=""/>
        <dsp:cNvSpPr/>
      </dsp:nvSpPr>
      <dsp:spPr>
        <a:xfrm rot="16200000">
          <a:off x="5581142" y="1784858"/>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2F2E3CB-67C7-434D-98CC-4592E3F0EDB3}">
      <dsp:nvSpPr>
        <dsp:cNvPr id="0" name=""/>
        <dsp:cNvSpPr/>
      </dsp:nvSpPr>
      <dsp:spPr>
        <a:xfrm>
          <a:off x="4399284" y="19821"/>
          <a:ext cx="3352791" cy="1270499"/>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1111250" rtl="1">
            <a:lnSpc>
              <a:spcPct val="90000"/>
            </a:lnSpc>
            <a:spcBef>
              <a:spcPct val="0"/>
            </a:spcBef>
            <a:spcAft>
              <a:spcPct val="35000"/>
            </a:spcAft>
            <a:buNone/>
          </a:pPr>
          <a:r>
            <a:rPr lang="ar-IQ" sz="2500" b="1" kern="1200" dirty="0">
              <a:latin typeface="Calibri" panose="020F0502020204030204" pitchFamily="34" charset="0"/>
            </a:rPr>
            <a:t>ايجاد إطار موحد يمكن جميع الجامعات من تحقيق نفس التوقعات المتعلقة بأداء طلابها</a:t>
          </a:r>
          <a:endParaRPr lang="en-US" sz="2500" kern="1200" dirty="0"/>
        </a:p>
      </dsp:txBody>
      <dsp:txXfrm>
        <a:off x="4461305" y="81842"/>
        <a:ext cx="3228749" cy="1146457"/>
      </dsp:txXfrm>
    </dsp:sp>
    <dsp:sp modelId="{46B59643-4D1F-46F8-B116-70A2F6C24811}">
      <dsp:nvSpPr>
        <dsp:cNvPr id="0" name=""/>
        <dsp:cNvSpPr/>
      </dsp:nvSpPr>
      <dsp:spPr>
        <a:xfrm rot="21582639">
          <a:off x="7052555" y="3247886"/>
          <a:ext cx="1370339" cy="0"/>
        </a:xfrm>
        <a:custGeom>
          <a:avLst/>
          <a:gdLst/>
          <a:ahLst/>
          <a:cxnLst/>
          <a:rect l="0" t="0" r="0" b="0"/>
          <a:pathLst>
            <a:path>
              <a:moveTo>
                <a:pt x="0" y="0"/>
              </a:moveTo>
              <a:lnTo>
                <a:pt x="1370339"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6FB662F-A81E-4F10-BBCE-47093E1B4B18}">
      <dsp:nvSpPr>
        <dsp:cNvPr id="0" name=""/>
        <dsp:cNvSpPr/>
      </dsp:nvSpPr>
      <dsp:spPr>
        <a:xfrm>
          <a:off x="8422885" y="2600710"/>
          <a:ext cx="3352791" cy="1270499"/>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0800" tIns="50800" rIns="50800" bIns="50800" numCol="1" spcCol="1270" anchor="ctr" anchorCtr="0">
          <a:noAutofit/>
        </a:bodyPr>
        <a:lstStyle/>
        <a:p>
          <a:pPr marL="0" lvl="0" indent="0" algn="ctr" defTabSz="889000" rtl="1">
            <a:lnSpc>
              <a:spcPct val="90000"/>
            </a:lnSpc>
            <a:spcBef>
              <a:spcPct val="0"/>
            </a:spcBef>
            <a:spcAft>
              <a:spcPct val="35000"/>
            </a:spcAft>
            <a:buNone/>
          </a:pPr>
          <a:r>
            <a:rPr lang="ar-IQ" sz="2000" b="1" kern="1200" dirty="0">
              <a:latin typeface="Calibri" panose="020F0502020204030204" pitchFamily="34" charset="0"/>
            </a:rPr>
            <a:t>مساعدة المؤسسات التعليمية على رفع مستوى الجودة وتحسين فاعليتها ودعم جهودها للسير نحو التميز</a:t>
          </a:r>
          <a:endParaRPr lang="en-US" sz="2000" kern="1200" dirty="0"/>
        </a:p>
      </dsp:txBody>
      <dsp:txXfrm>
        <a:off x="8484906" y="2662731"/>
        <a:ext cx="3228749" cy="1146457"/>
      </dsp:txXfrm>
    </dsp:sp>
    <dsp:sp modelId="{1817F0DA-A964-4464-A624-D9336B3D0AD8}">
      <dsp:nvSpPr>
        <dsp:cNvPr id="0" name=""/>
        <dsp:cNvSpPr/>
      </dsp:nvSpPr>
      <dsp:spPr>
        <a:xfrm rot="5400000">
          <a:off x="5581142" y="4727701"/>
          <a:ext cx="989074" cy="0"/>
        </a:xfrm>
        <a:custGeom>
          <a:avLst/>
          <a:gdLst/>
          <a:ahLst/>
          <a:cxnLst/>
          <a:rect l="0" t="0" r="0" b="0"/>
          <a:pathLst>
            <a:path>
              <a:moveTo>
                <a:pt x="0" y="0"/>
              </a:moveTo>
              <a:lnTo>
                <a:pt x="989074"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89A742E-DCE0-408F-8F3C-75D6C3A0AFAB}">
      <dsp:nvSpPr>
        <dsp:cNvPr id="0" name=""/>
        <dsp:cNvSpPr/>
      </dsp:nvSpPr>
      <dsp:spPr>
        <a:xfrm>
          <a:off x="4399284" y="5222238"/>
          <a:ext cx="3352791" cy="1270499"/>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1066800" rtl="1">
            <a:lnSpc>
              <a:spcPct val="90000"/>
            </a:lnSpc>
            <a:spcBef>
              <a:spcPct val="0"/>
            </a:spcBef>
            <a:spcAft>
              <a:spcPct val="35000"/>
            </a:spcAft>
            <a:buNone/>
          </a:pPr>
          <a:r>
            <a:rPr lang="ar-IQ" sz="2400" b="1" kern="1200" dirty="0">
              <a:latin typeface="Calibri" panose="020F0502020204030204" pitchFamily="34" charset="0"/>
            </a:rPr>
            <a:t>تيسير سبل الاعتراف بالمؤسسة التعليمية من قبل الأوساط الأكاديمية والمهنية والدولية</a:t>
          </a:r>
          <a:endParaRPr lang="en-US" sz="2400" kern="1200" dirty="0"/>
        </a:p>
      </dsp:txBody>
      <dsp:txXfrm>
        <a:off x="4461305" y="5284259"/>
        <a:ext cx="3228749" cy="1146457"/>
      </dsp:txXfrm>
    </dsp:sp>
    <dsp:sp modelId="{1B19382B-ADB8-4BBD-A619-D395B99E5380}">
      <dsp:nvSpPr>
        <dsp:cNvPr id="0" name=""/>
        <dsp:cNvSpPr/>
      </dsp:nvSpPr>
      <dsp:spPr>
        <a:xfrm rot="10780776">
          <a:off x="4114543" y="3264494"/>
          <a:ext cx="984260" cy="0"/>
        </a:xfrm>
        <a:custGeom>
          <a:avLst/>
          <a:gdLst/>
          <a:ahLst/>
          <a:cxnLst/>
          <a:rect l="0" t="0" r="0" b="0"/>
          <a:pathLst>
            <a:path>
              <a:moveTo>
                <a:pt x="0" y="0"/>
              </a:moveTo>
              <a:lnTo>
                <a:pt x="984260" y="0"/>
              </a:lnTo>
            </a:path>
          </a:pathLst>
        </a:custGeom>
        <a:noFill/>
        <a:ln w="12700" cap="flat" cmpd="sng" algn="ctr">
          <a:solidFill>
            <a:schemeClr val="accent5">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DE7C20A-2C2E-45FC-9236-E534F2E86F53}">
      <dsp:nvSpPr>
        <dsp:cNvPr id="0" name=""/>
        <dsp:cNvSpPr/>
      </dsp:nvSpPr>
      <dsp:spPr>
        <a:xfrm>
          <a:off x="761759" y="2641371"/>
          <a:ext cx="3352791" cy="1270499"/>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8260" tIns="48260" rIns="48260" bIns="48260" numCol="1" spcCol="1270" anchor="ctr" anchorCtr="0">
          <a:noAutofit/>
        </a:bodyPr>
        <a:lstStyle/>
        <a:p>
          <a:pPr marL="0" lvl="0" indent="0" algn="ctr" defTabSz="844550" rtl="1">
            <a:lnSpc>
              <a:spcPct val="90000"/>
            </a:lnSpc>
            <a:spcBef>
              <a:spcPct val="0"/>
            </a:spcBef>
            <a:spcAft>
              <a:spcPct val="35000"/>
            </a:spcAft>
            <a:buNone/>
          </a:pPr>
          <a:r>
            <a:rPr lang="ar-IQ" sz="1900" b="1" kern="1200" dirty="0">
              <a:latin typeface="Calibri" panose="020F0502020204030204" pitchFamily="34" charset="0"/>
            </a:rPr>
            <a:t>السماح لكل جامعة أن تضع خطتها للتحسين والتي يجب أن تأخذ بعين الاعتبار المعايير التربوية على مستوى البلد</a:t>
          </a:r>
          <a:endParaRPr lang="en-US" sz="1900" kern="1200" dirty="0"/>
        </a:p>
      </dsp:txBody>
      <dsp:txXfrm>
        <a:off x="823780" y="2703392"/>
        <a:ext cx="3228749" cy="1146457"/>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511231"/>
          <a:ext cx="6507165" cy="856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1626791" y="9391"/>
          <a:ext cx="4555015" cy="10036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169" tIns="0" rIns="172169"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الخطة الاستراتيجية</a:t>
          </a:r>
          <a:endParaRPr lang="en-US" sz="2800" b="1" kern="1200" dirty="0"/>
        </a:p>
      </dsp:txBody>
      <dsp:txXfrm>
        <a:off x="1675787" y="58387"/>
        <a:ext cx="4457023" cy="905688"/>
      </dsp:txXfrm>
    </dsp:sp>
    <dsp:sp modelId="{048FDB3B-5FEE-48D4-9D26-9D7244E6AF6D}">
      <dsp:nvSpPr>
        <dsp:cNvPr id="0" name=""/>
        <dsp:cNvSpPr/>
      </dsp:nvSpPr>
      <dsp:spPr>
        <a:xfrm>
          <a:off x="0" y="2053471"/>
          <a:ext cx="6507165" cy="8568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1626791" y="1551631"/>
          <a:ext cx="4555015" cy="100368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72169" tIns="0" rIns="172169"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الافاق والاجراءات والتطبيقات</a:t>
          </a:r>
          <a:endParaRPr lang="en-US" sz="2800" b="1" kern="1200" dirty="0"/>
        </a:p>
      </dsp:txBody>
      <dsp:txXfrm>
        <a:off x="1675787" y="1600627"/>
        <a:ext cx="4457023" cy="905688"/>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391038"/>
          <a:ext cx="8128000" cy="5292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2031999" y="81078"/>
          <a:ext cx="5689600" cy="6199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القيادة والادارة</a:t>
          </a:r>
          <a:endParaRPr lang="en-US" sz="2800" b="1" kern="1200" dirty="0"/>
        </a:p>
      </dsp:txBody>
      <dsp:txXfrm>
        <a:off x="2062261" y="111340"/>
        <a:ext cx="5629076" cy="559396"/>
      </dsp:txXfrm>
    </dsp:sp>
    <dsp:sp modelId="{048FDB3B-5FEE-48D4-9D26-9D7244E6AF6D}">
      <dsp:nvSpPr>
        <dsp:cNvPr id="0" name=""/>
        <dsp:cNvSpPr/>
      </dsp:nvSpPr>
      <dsp:spPr>
        <a:xfrm>
          <a:off x="0" y="1343598"/>
          <a:ext cx="8128000" cy="529200"/>
        </a:xfrm>
        <a:prstGeom prst="rect">
          <a:avLst/>
        </a:prstGeom>
        <a:solidFill>
          <a:schemeClr val="lt1">
            <a:alpha val="90000"/>
            <a:hueOff val="0"/>
            <a:satOff val="0"/>
            <a:lumOff val="0"/>
            <a:alphaOff val="0"/>
          </a:schemeClr>
        </a:solid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2031999" y="1033638"/>
          <a:ext cx="5689600" cy="619920"/>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الاخلاقيات والشفافية المؤسسية</a:t>
          </a:r>
          <a:endParaRPr lang="en-US" sz="2800" b="1" kern="1200" dirty="0"/>
        </a:p>
      </dsp:txBody>
      <dsp:txXfrm>
        <a:off x="2062261" y="1063900"/>
        <a:ext cx="5629076" cy="559396"/>
      </dsp:txXfrm>
    </dsp:sp>
    <dsp:sp modelId="{BBE7F74D-085E-41B2-8010-28EF4B525262}">
      <dsp:nvSpPr>
        <dsp:cNvPr id="0" name=""/>
        <dsp:cNvSpPr/>
      </dsp:nvSpPr>
      <dsp:spPr>
        <a:xfrm>
          <a:off x="0" y="2296158"/>
          <a:ext cx="8128000" cy="529200"/>
        </a:xfrm>
        <a:prstGeom prst="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8EC5B7-1A3F-4576-A71F-2990EC36D7F2}">
      <dsp:nvSpPr>
        <dsp:cNvPr id="0" name=""/>
        <dsp:cNvSpPr/>
      </dsp:nvSpPr>
      <dsp:spPr>
        <a:xfrm>
          <a:off x="2031999" y="1986198"/>
          <a:ext cx="5689600" cy="619920"/>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بناء وتطوير القدرات</a:t>
          </a:r>
          <a:endParaRPr lang="en-US" sz="2800" b="1" kern="1200" dirty="0"/>
        </a:p>
      </dsp:txBody>
      <dsp:txXfrm>
        <a:off x="2062261" y="2016460"/>
        <a:ext cx="5629076" cy="559396"/>
      </dsp:txXfrm>
    </dsp:sp>
    <dsp:sp modelId="{6EF81150-C158-4CF3-B3C6-97151D78C69D}">
      <dsp:nvSpPr>
        <dsp:cNvPr id="0" name=""/>
        <dsp:cNvSpPr/>
      </dsp:nvSpPr>
      <dsp:spPr>
        <a:xfrm>
          <a:off x="0" y="3248718"/>
          <a:ext cx="8128000" cy="529200"/>
        </a:xfrm>
        <a:prstGeom prst="rect">
          <a:avLst/>
        </a:prstGeom>
        <a:solidFill>
          <a:schemeClr val="lt1">
            <a:alpha val="90000"/>
            <a:hueOff val="0"/>
            <a:satOff val="0"/>
            <a:lumOff val="0"/>
            <a:alphaOff val="0"/>
          </a:schemeClr>
        </a:solidFill>
        <a:ln w="12700" cap="flat" cmpd="sng" algn="ctr">
          <a:solidFill>
            <a:schemeClr val="accent4">
              <a:hueOff val="7796769"/>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58CE76-D67C-4706-A3D1-BB8EBC86F492}">
      <dsp:nvSpPr>
        <dsp:cNvPr id="0" name=""/>
        <dsp:cNvSpPr/>
      </dsp:nvSpPr>
      <dsp:spPr>
        <a:xfrm>
          <a:off x="2031999" y="2938758"/>
          <a:ext cx="5689600" cy="619920"/>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وضوح السياسات والقوانين والتعليمات</a:t>
          </a:r>
          <a:endParaRPr lang="en-US" sz="2800" b="1" kern="1200" dirty="0"/>
        </a:p>
      </dsp:txBody>
      <dsp:txXfrm>
        <a:off x="2062261" y="2969020"/>
        <a:ext cx="5629076" cy="559396"/>
      </dsp:txXfrm>
    </dsp:sp>
    <dsp:sp modelId="{F335FC24-2930-4B47-AA3B-8C697095D6EA}">
      <dsp:nvSpPr>
        <dsp:cNvPr id="0" name=""/>
        <dsp:cNvSpPr/>
      </dsp:nvSpPr>
      <dsp:spPr>
        <a:xfrm>
          <a:off x="0" y="4201278"/>
          <a:ext cx="8128000" cy="5292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00B602D0-B4DC-451C-9063-FB07FB27F71E}">
      <dsp:nvSpPr>
        <dsp:cNvPr id="0" name=""/>
        <dsp:cNvSpPr/>
      </dsp:nvSpPr>
      <dsp:spPr>
        <a:xfrm>
          <a:off x="2031999" y="3891318"/>
          <a:ext cx="5689600" cy="61992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الآليات والاجراءات</a:t>
          </a:r>
          <a:endParaRPr lang="en-US" sz="2800" b="1" kern="1200" dirty="0"/>
        </a:p>
      </dsp:txBody>
      <dsp:txXfrm>
        <a:off x="2062261" y="3921580"/>
        <a:ext cx="5629076" cy="559396"/>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373542"/>
          <a:ext cx="6947003" cy="6048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1736750" y="19302"/>
          <a:ext cx="4862902" cy="7084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3806" tIns="0" rIns="183806" bIns="0" numCol="1" spcCol="1270" anchor="ctr" anchorCtr="0">
          <a:noAutofit/>
        </a:bodyPr>
        <a:lstStyle/>
        <a:p>
          <a:pPr marL="0" lvl="0" indent="0" algn="ctr" defTabSz="1244600">
            <a:lnSpc>
              <a:spcPct val="90000"/>
            </a:lnSpc>
            <a:spcBef>
              <a:spcPct val="0"/>
            </a:spcBef>
            <a:spcAft>
              <a:spcPct val="35000"/>
            </a:spcAft>
            <a:buNone/>
          </a:pPr>
          <a:r>
            <a:rPr lang="ar-IQ" sz="2800" b="1" kern="1200" dirty="0"/>
            <a:t>الموارد المالية</a:t>
          </a:r>
          <a:endParaRPr lang="en-US" sz="2800" b="1" kern="1200" dirty="0"/>
        </a:p>
      </dsp:txBody>
      <dsp:txXfrm>
        <a:off x="1771335" y="53887"/>
        <a:ext cx="4793732" cy="639310"/>
      </dsp:txXfrm>
    </dsp:sp>
    <dsp:sp modelId="{048FDB3B-5FEE-48D4-9D26-9D7244E6AF6D}">
      <dsp:nvSpPr>
        <dsp:cNvPr id="0" name=""/>
        <dsp:cNvSpPr/>
      </dsp:nvSpPr>
      <dsp:spPr>
        <a:xfrm>
          <a:off x="0" y="1462182"/>
          <a:ext cx="6947003" cy="6048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1736750" y="1107942"/>
          <a:ext cx="4862902" cy="70848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83806" tIns="0" rIns="183806" bIns="0" numCol="1" spcCol="1270" anchor="ctr" anchorCtr="0">
          <a:noAutofit/>
        </a:bodyPr>
        <a:lstStyle/>
        <a:p>
          <a:pPr marL="0" lvl="0" indent="0" algn="ctr" defTabSz="1244600">
            <a:lnSpc>
              <a:spcPct val="90000"/>
            </a:lnSpc>
            <a:spcBef>
              <a:spcPct val="0"/>
            </a:spcBef>
            <a:spcAft>
              <a:spcPct val="35000"/>
            </a:spcAft>
            <a:buNone/>
          </a:pPr>
          <a:r>
            <a:rPr lang="ar-IQ" sz="2800" b="1" kern="1200" dirty="0"/>
            <a:t>الموارد المادية</a:t>
          </a:r>
          <a:endParaRPr lang="en-US" sz="2800" b="1" kern="1200" dirty="0"/>
        </a:p>
      </dsp:txBody>
      <dsp:txXfrm>
        <a:off x="1771335" y="1142527"/>
        <a:ext cx="4793732" cy="63931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427758"/>
          <a:ext cx="8128000" cy="6804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2031999" y="29238"/>
          <a:ext cx="5689600" cy="79704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كفاءة اعضاء هيئة التدريس</a:t>
          </a:r>
          <a:endParaRPr lang="en-US" sz="2800" b="1" kern="1200" dirty="0"/>
        </a:p>
      </dsp:txBody>
      <dsp:txXfrm>
        <a:off x="2070907" y="68146"/>
        <a:ext cx="5611784" cy="719224"/>
      </dsp:txXfrm>
    </dsp:sp>
    <dsp:sp modelId="{048FDB3B-5FEE-48D4-9D26-9D7244E6AF6D}">
      <dsp:nvSpPr>
        <dsp:cNvPr id="0" name=""/>
        <dsp:cNvSpPr/>
      </dsp:nvSpPr>
      <dsp:spPr>
        <a:xfrm>
          <a:off x="0" y="1652478"/>
          <a:ext cx="8128000" cy="680400"/>
        </a:xfrm>
        <a:prstGeom prst="rect">
          <a:avLst/>
        </a:prstGeom>
        <a:solidFill>
          <a:schemeClr val="lt1">
            <a:alpha val="90000"/>
            <a:hueOff val="0"/>
            <a:satOff val="0"/>
            <a:lumOff val="0"/>
            <a:alphaOff val="0"/>
          </a:schemeClr>
        </a:solidFill>
        <a:ln w="12700" cap="flat" cmpd="sng" algn="ctr">
          <a:solidFill>
            <a:schemeClr val="accent4">
              <a:hueOff val="3465231"/>
              <a:satOff val="-15989"/>
              <a:lumOff val="588"/>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2031999" y="1253958"/>
          <a:ext cx="5689600" cy="797040"/>
        </a:xfrm>
        <a:prstGeom prst="roundRect">
          <a:avLst/>
        </a:prstGeom>
        <a:solidFill>
          <a:schemeClr val="accent4">
            <a:hueOff val="3465231"/>
            <a:satOff val="-15989"/>
            <a:lumOff val="588"/>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آلية اختيار اعضاء هيئة التدريس</a:t>
          </a:r>
          <a:endParaRPr lang="en-US" sz="2800" b="1" kern="1200" dirty="0"/>
        </a:p>
      </dsp:txBody>
      <dsp:txXfrm>
        <a:off x="2070907" y="1292866"/>
        <a:ext cx="5611784" cy="719224"/>
      </dsp:txXfrm>
    </dsp:sp>
    <dsp:sp modelId="{BBE7F74D-085E-41B2-8010-28EF4B525262}">
      <dsp:nvSpPr>
        <dsp:cNvPr id="0" name=""/>
        <dsp:cNvSpPr/>
      </dsp:nvSpPr>
      <dsp:spPr>
        <a:xfrm>
          <a:off x="0" y="2877198"/>
          <a:ext cx="8128000" cy="680400"/>
        </a:xfrm>
        <a:prstGeom prst="rect">
          <a:avLst/>
        </a:prstGeom>
        <a:solidFill>
          <a:schemeClr val="lt1">
            <a:alpha val="90000"/>
            <a:hueOff val="0"/>
            <a:satOff val="0"/>
            <a:lumOff val="0"/>
            <a:alphaOff val="0"/>
          </a:schemeClr>
        </a:solidFill>
        <a:ln w="12700" cap="flat" cmpd="sng" algn="ctr">
          <a:solidFill>
            <a:schemeClr val="accent4">
              <a:hueOff val="6930461"/>
              <a:satOff val="-31979"/>
              <a:lumOff val="1177"/>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8EC5B7-1A3F-4576-A71F-2990EC36D7F2}">
      <dsp:nvSpPr>
        <dsp:cNvPr id="0" name=""/>
        <dsp:cNvSpPr/>
      </dsp:nvSpPr>
      <dsp:spPr>
        <a:xfrm>
          <a:off x="2031999" y="2478678"/>
          <a:ext cx="5689600" cy="797040"/>
        </a:xfrm>
        <a:prstGeom prst="roundRect">
          <a:avLst/>
        </a:prstGeom>
        <a:solidFill>
          <a:schemeClr val="accent4">
            <a:hueOff val="6930461"/>
            <a:satOff val="-31979"/>
            <a:lumOff val="1177"/>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الخدمات الداعمة لأعضاء هيئة التدريس</a:t>
          </a:r>
          <a:endParaRPr lang="en-US" sz="2800" b="1" kern="1200" dirty="0"/>
        </a:p>
      </dsp:txBody>
      <dsp:txXfrm>
        <a:off x="2070907" y="2517586"/>
        <a:ext cx="5611784" cy="719224"/>
      </dsp:txXfrm>
    </dsp:sp>
    <dsp:sp modelId="{6EF81150-C158-4CF3-B3C6-97151D78C69D}">
      <dsp:nvSpPr>
        <dsp:cNvPr id="0" name=""/>
        <dsp:cNvSpPr/>
      </dsp:nvSpPr>
      <dsp:spPr>
        <a:xfrm>
          <a:off x="0" y="4101918"/>
          <a:ext cx="8128000" cy="6804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58CE76-D67C-4706-A3D1-BB8EBC86F492}">
      <dsp:nvSpPr>
        <dsp:cNvPr id="0" name=""/>
        <dsp:cNvSpPr/>
      </dsp:nvSpPr>
      <dsp:spPr>
        <a:xfrm>
          <a:off x="2031999" y="3703398"/>
          <a:ext cx="5689600" cy="79704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IQ" sz="2800" b="1" kern="1200" dirty="0"/>
            <a:t>البيئة التعليمية لأعضاء هيئة التدريس</a:t>
          </a:r>
          <a:endParaRPr lang="en-US" sz="2800" b="1" kern="1200" dirty="0"/>
        </a:p>
      </dsp:txBody>
      <dsp:txXfrm>
        <a:off x="2070907" y="3742306"/>
        <a:ext cx="5611784" cy="71922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1646F03-4025-417D-A686-556D5D1A58C9}">
      <dsp:nvSpPr>
        <dsp:cNvPr id="0" name=""/>
        <dsp:cNvSpPr/>
      </dsp:nvSpPr>
      <dsp:spPr>
        <a:xfrm>
          <a:off x="0" y="391038"/>
          <a:ext cx="8128000" cy="529200"/>
        </a:xfrm>
        <a:prstGeom prst="rect">
          <a:avLst/>
        </a:prstGeom>
        <a:solidFill>
          <a:schemeClr val="lt1">
            <a:alpha val="90000"/>
            <a:hueOff val="0"/>
            <a:satOff val="0"/>
            <a:lumOff val="0"/>
            <a:alphaOff val="0"/>
          </a:schemeClr>
        </a:solidFill>
        <a:ln w="12700" cap="flat" cmpd="sng" algn="ctr">
          <a:solidFill>
            <a:schemeClr val="accent4">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1EFDD856-49A6-4D0F-ABB3-6ED97BB0A478}">
      <dsp:nvSpPr>
        <dsp:cNvPr id="0" name=""/>
        <dsp:cNvSpPr/>
      </dsp:nvSpPr>
      <dsp:spPr>
        <a:xfrm>
          <a:off x="2031999" y="81078"/>
          <a:ext cx="5689600" cy="61992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الخدمات الطلابية</a:t>
          </a:r>
          <a:endParaRPr lang="en-US" sz="2800" b="1" kern="1200" dirty="0"/>
        </a:p>
      </dsp:txBody>
      <dsp:txXfrm>
        <a:off x="2062261" y="111340"/>
        <a:ext cx="5629076" cy="559396"/>
      </dsp:txXfrm>
    </dsp:sp>
    <dsp:sp modelId="{048FDB3B-5FEE-48D4-9D26-9D7244E6AF6D}">
      <dsp:nvSpPr>
        <dsp:cNvPr id="0" name=""/>
        <dsp:cNvSpPr/>
      </dsp:nvSpPr>
      <dsp:spPr>
        <a:xfrm>
          <a:off x="0" y="1343598"/>
          <a:ext cx="8128000" cy="529200"/>
        </a:xfrm>
        <a:prstGeom prst="rect">
          <a:avLst/>
        </a:prstGeom>
        <a:solidFill>
          <a:schemeClr val="lt1">
            <a:alpha val="90000"/>
            <a:hueOff val="0"/>
            <a:satOff val="0"/>
            <a:lumOff val="0"/>
            <a:alphaOff val="0"/>
          </a:schemeClr>
        </a:solidFill>
        <a:ln w="12700" cap="flat" cmpd="sng" algn="ctr">
          <a:solidFill>
            <a:schemeClr val="accent4">
              <a:hueOff val="2598923"/>
              <a:satOff val="-11992"/>
              <a:lumOff val="44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5B2204A-19FC-4BB5-93F2-0E67F3190F86}">
      <dsp:nvSpPr>
        <dsp:cNvPr id="0" name=""/>
        <dsp:cNvSpPr/>
      </dsp:nvSpPr>
      <dsp:spPr>
        <a:xfrm>
          <a:off x="2031999" y="1033638"/>
          <a:ext cx="5689600" cy="619920"/>
        </a:xfrm>
        <a:prstGeom prst="roundRect">
          <a:avLst/>
        </a:prstGeom>
        <a:solidFill>
          <a:schemeClr val="accent4">
            <a:hueOff val="2598923"/>
            <a:satOff val="-11992"/>
            <a:lumOff val="441"/>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الخريجون</a:t>
          </a:r>
          <a:endParaRPr lang="en-US" sz="2800" b="1" kern="1200" dirty="0"/>
        </a:p>
      </dsp:txBody>
      <dsp:txXfrm>
        <a:off x="2062261" y="1063900"/>
        <a:ext cx="5629076" cy="559396"/>
      </dsp:txXfrm>
    </dsp:sp>
    <dsp:sp modelId="{BBE7F74D-085E-41B2-8010-28EF4B525262}">
      <dsp:nvSpPr>
        <dsp:cNvPr id="0" name=""/>
        <dsp:cNvSpPr/>
      </dsp:nvSpPr>
      <dsp:spPr>
        <a:xfrm>
          <a:off x="0" y="2296158"/>
          <a:ext cx="8128000" cy="529200"/>
        </a:xfrm>
        <a:prstGeom prst="rect">
          <a:avLst/>
        </a:prstGeom>
        <a:solidFill>
          <a:schemeClr val="lt1">
            <a:alpha val="90000"/>
            <a:hueOff val="0"/>
            <a:satOff val="0"/>
            <a:lumOff val="0"/>
            <a:alphaOff val="0"/>
          </a:schemeClr>
        </a:solidFill>
        <a:ln w="12700" cap="flat" cmpd="sng" algn="ctr">
          <a:solidFill>
            <a:schemeClr val="accent4">
              <a:hueOff val="5197846"/>
              <a:satOff val="-23984"/>
              <a:lumOff val="883"/>
              <a:alphaOff val="0"/>
            </a:schemeClr>
          </a:solidFill>
          <a:prstDash val="solid"/>
          <a:miter lim="800000"/>
        </a:ln>
        <a:effectLst/>
      </dsp:spPr>
      <dsp:style>
        <a:lnRef idx="2">
          <a:scrgbClr r="0" g="0" b="0"/>
        </a:lnRef>
        <a:fillRef idx="1">
          <a:scrgbClr r="0" g="0" b="0"/>
        </a:fillRef>
        <a:effectRef idx="0">
          <a:scrgbClr r="0" g="0" b="0"/>
        </a:effectRef>
        <a:fontRef idx="minor"/>
      </dsp:style>
    </dsp:sp>
    <dsp:sp modelId="{488EC5B7-1A3F-4576-A71F-2990EC36D7F2}">
      <dsp:nvSpPr>
        <dsp:cNvPr id="0" name=""/>
        <dsp:cNvSpPr/>
      </dsp:nvSpPr>
      <dsp:spPr>
        <a:xfrm>
          <a:off x="2031999" y="1986198"/>
          <a:ext cx="5689600" cy="619920"/>
        </a:xfrm>
        <a:prstGeom prst="roundRect">
          <a:avLst/>
        </a:prstGeom>
        <a:solidFill>
          <a:schemeClr val="accent4">
            <a:hueOff val="5197846"/>
            <a:satOff val="-23984"/>
            <a:lumOff val="88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خدمات الارشاد النفسي والتوجيه التربوي</a:t>
          </a:r>
          <a:endParaRPr lang="en-US" sz="2800" b="1" kern="1200" dirty="0"/>
        </a:p>
      </dsp:txBody>
      <dsp:txXfrm>
        <a:off x="2062261" y="2016460"/>
        <a:ext cx="5629076" cy="559396"/>
      </dsp:txXfrm>
    </dsp:sp>
    <dsp:sp modelId="{6EF81150-C158-4CF3-B3C6-97151D78C69D}">
      <dsp:nvSpPr>
        <dsp:cNvPr id="0" name=""/>
        <dsp:cNvSpPr/>
      </dsp:nvSpPr>
      <dsp:spPr>
        <a:xfrm>
          <a:off x="0" y="3248718"/>
          <a:ext cx="8128000" cy="529200"/>
        </a:xfrm>
        <a:prstGeom prst="rect">
          <a:avLst/>
        </a:prstGeom>
        <a:solidFill>
          <a:schemeClr val="lt1">
            <a:alpha val="90000"/>
            <a:hueOff val="0"/>
            <a:satOff val="0"/>
            <a:lumOff val="0"/>
            <a:alphaOff val="0"/>
          </a:schemeClr>
        </a:solidFill>
        <a:ln w="12700" cap="flat" cmpd="sng" algn="ctr">
          <a:solidFill>
            <a:schemeClr val="accent4">
              <a:hueOff val="7796769"/>
              <a:satOff val="-35976"/>
              <a:lumOff val="13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2758CE76-D67C-4706-A3D1-BB8EBC86F492}">
      <dsp:nvSpPr>
        <dsp:cNvPr id="0" name=""/>
        <dsp:cNvSpPr/>
      </dsp:nvSpPr>
      <dsp:spPr>
        <a:xfrm>
          <a:off x="2031999" y="2938758"/>
          <a:ext cx="5689600" cy="619920"/>
        </a:xfrm>
        <a:prstGeom prst="roundRect">
          <a:avLst/>
        </a:prstGeom>
        <a:solidFill>
          <a:schemeClr val="accent4">
            <a:hueOff val="7796769"/>
            <a:satOff val="-35976"/>
            <a:lumOff val="1324"/>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الانشطة والفعاليات الطلابية والتعاون الدولي</a:t>
          </a:r>
          <a:endParaRPr lang="en-US" sz="2800" b="1" kern="1200" dirty="0"/>
        </a:p>
      </dsp:txBody>
      <dsp:txXfrm>
        <a:off x="2062261" y="2969020"/>
        <a:ext cx="5629076" cy="559396"/>
      </dsp:txXfrm>
    </dsp:sp>
    <dsp:sp modelId="{B31ACB6A-1DCF-4E42-993F-7AED7C0393FE}">
      <dsp:nvSpPr>
        <dsp:cNvPr id="0" name=""/>
        <dsp:cNvSpPr/>
      </dsp:nvSpPr>
      <dsp:spPr>
        <a:xfrm>
          <a:off x="0" y="4201278"/>
          <a:ext cx="8128000" cy="529200"/>
        </a:xfrm>
        <a:prstGeom prst="rect">
          <a:avLst/>
        </a:prstGeom>
        <a:solidFill>
          <a:schemeClr val="lt1">
            <a:alpha val="90000"/>
            <a:hueOff val="0"/>
            <a:satOff val="0"/>
            <a:lumOff val="0"/>
            <a:alphaOff val="0"/>
          </a:schemeClr>
        </a:solidFill>
        <a:ln w="12700" cap="flat" cmpd="sng" algn="ctr">
          <a:solidFill>
            <a:schemeClr val="accent4">
              <a:hueOff val="10395692"/>
              <a:satOff val="-47968"/>
              <a:lumOff val="17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7774EF44-3A65-4DEE-B2A2-5D908BACE873}">
      <dsp:nvSpPr>
        <dsp:cNvPr id="0" name=""/>
        <dsp:cNvSpPr/>
      </dsp:nvSpPr>
      <dsp:spPr>
        <a:xfrm>
          <a:off x="2031999" y="3891318"/>
          <a:ext cx="5689600" cy="619920"/>
        </a:xfrm>
        <a:prstGeom prst="roundRect">
          <a:avLst/>
        </a:prstGeom>
        <a:solidFill>
          <a:schemeClr val="accent4">
            <a:hueOff val="10395692"/>
            <a:satOff val="-47968"/>
            <a:lumOff val="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15053" tIns="0" rIns="215053" bIns="0" numCol="1" spcCol="1270" anchor="ctr" anchorCtr="0">
          <a:noAutofit/>
        </a:bodyPr>
        <a:lstStyle/>
        <a:p>
          <a:pPr marL="0" lvl="0" indent="0" algn="r" defTabSz="1244600">
            <a:lnSpc>
              <a:spcPct val="90000"/>
            </a:lnSpc>
            <a:spcBef>
              <a:spcPct val="0"/>
            </a:spcBef>
            <a:spcAft>
              <a:spcPct val="35000"/>
            </a:spcAft>
            <a:buNone/>
          </a:pPr>
          <a:r>
            <a:rPr lang="ar-SA" sz="2800" b="1" kern="1200" dirty="0"/>
            <a:t>دور الطلبة في صنع القرارات</a:t>
          </a:r>
          <a:endParaRPr lang="en-US" sz="2800" b="1" kern="1200" dirty="0"/>
        </a:p>
      </dsp:txBody>
      <dsp:txXfrm>
        <a:off x="2062261" y="3921580"/>
        <a:ext cx="5629076" cy="559396"/>
      </dsp:txXfrm>
    </dsp:sp>
  </dsp:spTree>
</dsp:drawing>
</file>

<file path=ppt/diagrams/layout1.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8/layout/RadialCluster">
  <dgm:title val=""/>
  <dgm:desc val=""/>
  <dgm:catLst>
    <dgm:cat type="relationship" pri="19500"/>
    <dgm:cat type="cycle" pri="15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useDef="1">
    <dgm:dataModel>
      <dgm:ptLst/>
      <dgm:bg/>
      <dgm:whole/>
    </dgm:dataModel>
  </dgm:styleData>
  <dgm:clrData useDef="1">
    <dgm:dataModel>
      <dgm:ptLst/>
      <dgm:bg/>
      <dgm:whole/>
    </dgm:dataModel>
  </dgm:clrData>
  <dgm:layoutNode name="Name0">
    <dgm:varLst>
      <dgm:chMax val="1"/>
      <dgm:chPref val="1"/>
      <dgm:dir/>
      <dgm:animOne val="branch"/>
      <dgm:animLvl val="lvl"/>
    </dgm:varLst>
    <dgm:alg type="composite">
      <dgm:param type="ar" val="1.00"/>
    </dgm:alg>
    <dgm:shape xmlns:r="http://schemas.openxmlformats.org/officeDocument/2006/relationships" r:blip="">
      <dgm:adjLst/>
    </dgm:shape>
    <dgm:choose name="Name1">
      <dgm:if name="Name2" func="var" arg="dir" op="equ" val="norm">
        <dgm:choose name="Name3">
          <dgm:if name="Name4" axis="ch ch" ptType="node node" cnt="1 0" func="cnt" op="equ" val="1">
            <dgm:constrLst>
              <dgm:constr type="l" for="ch" forName="textCenter"/>
              <dgm:constr type="ctrY" for="ch" forName="textCenter" refType="h" fact="0.5"/>
              <dgm:constr type="w" for="ch" forName="textCenter" refType="w" fact="0.32"/>
              <dgm:constr type="h" for="ch" forName="textCenter" refType="w" refFor="ch" refForName="textCenter"/>
              <dgm:constr type="r" for="ch" forName="cycle_1" refType="w"/>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5" axis="ch ch" ptType="node node" cnt="1 0"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6" axis="ch ch" ptType="node node" cnt="1 0" func="cnt" op="equ" val="3">
            <dgm:choose name="Name7">
              <dgm:if name="Name8" axis="ch ch ch" ptType="node node node" st="1 2 0" cnt="1 1 0" func="cnt" op="equ" val="1">
                <dgm:choose name="Name9">
                  <dgm:if name="Name10"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fact="0.85"/>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12">
                <dgm:choose name="Name13">
                  <dgm:if name="Name14"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15">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r" for="ch" forName="cycle_2" refType="w"/>
                      <dgm:constr type="b" for="ch" forName="cycle_2" refType="h"/>
                      <dgm:constr type="w" for="ch" forName="cycle_2" refType="w" fact="0.46"/>
                      <dgm:constr type="h" for="ch" forName="cycle_2" refType="h" fact="0.54"/>
                      <dgm:constr type="diam" for="ch" forName="cycle_2" refType="w" fact="0.5"/>
                      <dgm:constr type="l" for="ch" forName="cycle_3"/>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16" axis="ch ch" ptType="node node" cnt="1 0"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r" for="ch" forName="cycle_2" refType="w"/>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l" for="ch" forName="cycle_4"/>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17" axis="ch ch" ptType="node node" cnt="1 0"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24"/>
              <dgm:constr type="w" for="ch" forName="cycle_2" refType="w" fact="0.33"/>
              <dgm:constr type="h" for="ch" forName="cycle_2" refType="w" refFor="ch" refForName="cycle_2"/>
              <dgm:constr type="r" for="ch" forName="cycle_3" refType="w" fact="0.89"/>
              <dgm:constr type="b" for="ch" forName="cycle_3" refType="h"/>
              <dgm:constr type="w" for="ch" forName="cycle_3" refType="w" fact="0.33"/>
              <dgm:constr type="h" for="ch" forName="cycle_3" refType="w" refFor="ch" refForName="cycle_3"/>
              <dgm:constr type="l" for="ch" forName="cycle_4" refType="w" fact="0.11"/>
              <dgm:constr type="b" for="ch" forName="cycle_4" refType="h"/>
              <dgm:constr type="w" for="ch" forName="cycle_4" refType="w" fact="0.33"/>
              <dgm:constr type="h" for="ch" forName="cycle_4" refType="w" refFor="ch" refForName="cycle_4"/>
              <dgm:constr type="l" for="ch" forName="cycle_5"/>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18" axis="ch ch" ptType="node node" cnt="1 0"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r" for="ch" forName="cycle_2" refType="w"/>
              <dgm:constr type="t" for="ch" forName="cycle_2" refType="h" fact="0.17"/>
              <dgm:constr type="w" for="ch" forName="cycle_2" refType="w" fact="0.33"/>
              <dgm:constr type="h" for="ch" forName="cycle_2" refType="w" refFor="ch" refForName="cycle_2"/>
              <dgm:constr type="r" for="ch" forName="cycle_3" refType="w"/>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l" for="ch" forName="cycle_5"/>
              <dgm:constr type="b" for="ch" forName="cycle_5" refType="h" fact="0.83"/>
              <dgm:constr type="w" for="ch" forName="cycle_5" refType="w" fact="0.33"/>
              <dgm:constr type="h" for="ch" forName="cycle_5" refType="w" refFor="ch" refForName="cycle_5"/>
              <dgm:constr type="l" for="ch" forName="cycle_6"/>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19">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r" for="ch" forName="cycle_2" refType="w" fact="0.938"/>
              <dgm:constr type="t" for="ch" forName="cycle_2" refType="h" fact="0.141"/>
              <dgm:constr type="w" for="ch" forName="cycle_2" refType="w" fact="0.263"/>
              <dgm:constr type="h" for="ch" forName="cycle_2" refType="w" refFor="ch" refForName="cycle_2"/>
              <dgm:constr type="r" for="ch" forName="cycle_3" refType="w"/>
              <dgm:constr type="b" for="ch" forName="cycle_3" refType="h" fact="0.74"/>
              <dgm:constr type="w" for="ch" forName="cycle_3" refType="w" fact="0.263"/>
              <dgm:constr type="h" for="ch" forName="cycle_3" refType="w" refFor="ch" refForName="cycle_3"/>
              <dgm:constr type="r" for="ch" forName="cycle_4" refType="w" fact="0.8"/>
              <dgm:constr type="b" for="ch" forName="cycle_4" refType="h"/>
              <dgm:constr type="w" for="ch" forName="cycle_4" refType="w" fact="0.263"/>
              <dgm:constr type="h" for="ch" forName="cycle_4" refType="w" refFor="ch" refForName="cycle_4"/>
              <dgm:constr type="l" for="ch" forName="cycle_5" refType="w" fact="0.2"/>
              <dgm:constr type="b" for="ch" forName="cycle_5" refType="h"/>
              <dgm:constr type="w" for="ch" forName="cycle_5" refType="w" fact="0.263"/>
              <dgm:constr type="h" for="ch" forName="cycle_5" refType="w" refFor="ch" refForName="cycle_5"/>
              <dgm:constr type="l" for="ch" forName="cycle_6"/>
              <dgm:constr type="b" for="ch" forName="cycle_6" refType="h" fact="0.74"/>
              <dgm:constr type="w" for="ch" forName="cycle_6" refType="w" fact="0.263"/>
              <dgm:constr type="h" for="ch" forName="cycle_6" refType="w" refFor="ch" refForName="cycle_6"/>
              <dgm:constr type="l" for="ch" forName="cycle_7" refType="w" fact="0.062"/>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if>
      <dgm:else name="Name20">
        <dgm:choose name="Name21">
          <dgm:if name="Name22" axis="ch ch" ptType="node node" func="cnt" op="equ" val="1">
            <dgm:constrLst>
              <dgm:constr type="r" for="ch" forName="textCenter" refType="w"/>
              <dgm:constr type="ctrY" for="ch" forName="textCenter" refType="h" fact="0.5"/>
              <dgm:constr type="w" for="ch" forName="textCenter" refType="w" fact="0.32"/>
              <dgm:constr type="h" for="ch" forName="textCenter" refType="w" refFor="ch" refForName="textCenter"/>
              <dgm:constr type="l" for="ch" forName="cycle_1"/>
              <dgm:constr type="ctrY" for="ch" forName="cycle_1" refType="h" fact="0.5"/>
              <dgm:constr type="w" for="ch" forName="cycle_1" refType="w" fact="0.56"/>
              <dgm:constr type="h" for="ch" forName="cycle_1" refType="h"/>
              <dgm:constr type="primFontSz" for="ch" forName="textCenter" val="65"/>
              <dgm:constr type="primFontSz" for="des" forName="childCenter1" val="65"/>
              <dgm:constr type="primFontSz" for="des" forName="text1" op="equ" val="65"/>
              <dgm:constr type="userS" for="des" ptType="node" refType="w" refFor="ch" refForName="textCenter" fact="0.67"/>
            </dgm:constrLst>
          </dgm:if>
          <dgm:if name="Name23" axis="ch ch" ptType="node node" func="cnt" op="equ" val="2">
            <dgm:constrLst>
              <dgm:constr type="ctrX" for="ch" forName="textCenter" refType="w" fact="0.5"/>
              <dgm:constr type="ctrY" for="ch" forName="textCenter" refType="h" fact="0.5"/>
              <dgm:constr type="w" for="ch" forName="textCenter" refType="w" fact="0.25"/>
              <dgm:constr type="h" for="ch" forName="textCenter" refType="w" refFor="ch" refForName="textCenter"/>
              <dgm:constr type="ctrX" for="ch" forName="cycle_1" refType="w" fact="0.5"/>
              <dgm:constr type="t" for="ch" forName="cycle_1"/>
              <dgm:constr type="w" for="ch" forName="cycle_1" refType="w"/>
              <dgm:constr type="h" for="ch" forName="cycle_1" refType="h" fact="0.34"/>
              <dgm:constr type="ctrX" for="ch" forName="cycle_2" refType="w" fact="0.5"/>
              <dgm:constr type="b" for="ch" forName="cycle_2" refType="h"/>
              <dgm:constr type="w" for="ch" forName="cycle_2" refType="w"/>
              <dgm:constr type="h" for="ch" forName="cycle_2" refType="h" fact="0.34"/>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userS" for="des" ptType="node" refType="w" refFor="ch" refForName="textCenter" fact="0.67"/>
            </dgm:constrLst>
          </dgm:if>
          <dgm:if name="Name24" axis="ch ch" ptType="node node" func="cnt" op="equ" val="3">
            <dgm:choose name="Name25">
              <dgm:if name="Name26" axis="ch ch ch" ptType="node node node" st="1 2 0" cnt="1 1 0" func="cnt" op="equ" val="1">
                <dgm:choose name="Name27">
                  <dgm:if name="Name28"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29">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fact="0.85"/>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if>
              <dgm:else name="Name30">
                <dgm:choose name="Name31">
                  <dgm:if name="Name32" axis="ch ch ch" ptType="node node node" st="1 3 0" cnt="1 1 0" func="cnt" op="equ" val="1">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fact="0.85"/>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if>
                  <dgm:else name="Name33">
                    <dgm:constrLst>
                      <dgm:constr type="ctrX" for="ch" forName="textCenter" refType="w" fact="0.5"/>
                      <dgm:constr type="t" for="ch" forName="textCenter" refType="h" fact="0.436"/>
                      <dgm:constr type="w" for="ch" forName="textCenter" refType="w" fact="0.21"/>
                      <dgm:constr type="h" for="ch" forName="textCenter" refType="w" refFor="ch" refForName="textCenter"/>
                      <dgm:constr type="ctrX" for="ch" forName="cycle_1" refType="w" fact="0.5"/>
                      <dgm:constr type="t" for="ch" forName="cycle_1"/>
                      <dgm:constr type="w" for="ch" forName="cycle_1" refType="w" fact="0.61"/>
                      <dgm:constr type="h" for="ch" forName="cycle_1" refType="h" fact="0.36"/>
                      <dgm:constr type="diam" for="ch" forName="cycle_1" refType="w" fact="0.5"/>
                      <dgm:constr type="l" for="ch" forName="cycle_2"/>
                      <dgm:constr type="b" for="ch" forName="cycle_2" refType="h"/>
                      <dgm:constr type="w" for="ch" forName="cycle_2" refType="w" fact="0.46"/>
                      <dgm:constr type="h" for="ch" forName="cycle_2" refType="h" fact="0.54"/>
                      <dgm:constr type="diam" for="ch" forName="cycle_2" refType="w" fact="0.5"/>
                      <dgm:constr type="r" for="ch" forName="cycle_3" refType="w"/>
                      <dgm:constr type="b" for="ch" forName="cycle_3" refType="h"/>
                      <dgm:constr type="w" for="ch" forName="cycle_3" refType="w" fact="0.46"/>
                      <dgm:constr type="h" for="ch" forName="cycle_3" refType="h" fact="0.54"/>
                      <dgm:constr type="diam" for="ch" forName="cycle_3" refType="w"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userS" for="des" ptType="node" refType="w" refFor="ch" refForName="textCenter" fact="0.67"/>
                    </dgm:constrLst>
                  </dgm:else>
                </dgm:choose>
              </dgm:else>
            </dgm:choose>
          </dgm:if>
          <dgm:if name="Name34" axis="ch ch" ptType="node node" func="cnt" op="equ" val="4">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5"/>
              <dgm:constr type="h" for="ch" forName="cycle_1" refType="h" fact="0.33"/>
              <dgm:constr type="l" for="ch" forName="cycle_2"/>
              <dgm:constr type="ctrY" for="ch" forName="cycle_2" refType="h" fact="0.5"/>
              <dgm:constr type="w" for="ch" forName="cycle_2" refType="w" fact="0.33"/>
              <dgm:constr type="h" for="ch" forName="cycle_2" refType="h" fact="0.5"/>
              <dgm:constr type="ctrX" for="ch" forName="cycle_3" refType="w" fact="0.5"/>
              <dgm:constr type="b" for="ch" forName="cycle_3" refType="h"/>
              <dgm:constr type="w" for="ch" forName="cycle_3" refType="w" fact="0.5"/>
              <dgm:constr type="h" for="ch" forName="cycle_3" refType="h" fact="0.33"/>
              <dgm:constr type="r" for="ch" forName="cycle_4" refType="w"/>
              <dgm:constr type="ctrY" for="ch" forName="cycle_4" refType="h" fact="0.5"/>
              <dgm:constr type="w" for="ch" forName="cycle_4" refType="w" fact="0.33"/>
              <dgm:constr type="h" for="ch" forName="cycle_4" refType="h" fact="0.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userS" for="des" ptType="node" refType="w" refFor="ch" refForName="textCenter" fact="0.67"/>
            </dgm:constrLst>
          </dgm:if>
          <dgm:if name="Name35" axis="ch ch" ptType="node node" func="cnt" op="equ" val="5">
            <dgm:constrLst>
              <dgm:constr type="ctrX" for="ch" forName="textCenter" refType="w" fact="0.5"/>
              <dgm:constr type="t" for="ch" forName="textCenter" refType="h" fact="0.42"/>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24"/>
              <dgm:constr type="w" for="ch" forName="cycle_2" refType="w" fact="0.33"/>
              <dgm:constr type="h" for="ch" forName="cycle_2" refType="w" refFor="ch" refForName="cycle_2"/>
              <dgm:constr type="l" for="ch" forName="cycle_3" refType="w" fact="0.11"/>
              <dgm:constr type="b" for="ch" forName="cycle_3" refType="h"/>
              <dgm:constr type="w" for="ch" forName="cycle_3" refType="w" fact="0.33"/>
              <dgm:constr type="h" for="ch" forName="cycle_3" refType="w" refFor="ch" refForName="cycle_3"/>
              <dgm:constr type="r" for="ch" forName="cycle_4" refType="w" fact="0.89"/>
              <dgm:constr type="b" for="ch" forName="cycle_4" refType="h"/>
              <dgm:constr type="w" for="ch" forName="cycle_4" refType="w" fact="0.33"/>
              <dgm:constr type="h" for="ch" forName="cycle_4" refType="w" refFor="ch" refForName="cycle_4"/>
              <dgm:constr type="r" for="ch" forName="cycle_5" refType="w"/>
              <dgm:constr type="t" for="ch" forName="cycle_5" refType="h" fact="0.24"/>
              <dgm:constr type="w" for="ch" forName="cycle_5" refType="w" fact="0.33"/>
              <dgm:constr type="h" for="ch" forName="cycle_5" refType="w" refFor="ch" refForName="cycle_5"/>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userS" for="des" ptType="node" refType="w" refFor="ch" refForName="textCenter" fact="0.67"/>
            </dgm:constrLst>
          </dgm:if>
          <dgm:if name="Name36" axis="ch ch" ptType="node node" func="cnt" op="equ" val="6">
            <dgm:constrLst>
              <dgm:constr type="ctrX" for="ch" forName="textCenter" refType="w" fact="0.5"/>
              <dgm:constr type="ctrY" for="ch" forName="textCenter" refType="h" fact="0.5"/>
              <dgm:constr type="w" for="ch" forName="textCenter" refType="w" fact="0.2"/>
              <dgm:constr type="h" for="ch" forName="textCenter" refType="w" refFor="ch" refForName="textCenter"/>
              <dgm:constr type="ctrX" for="ch" forName="cycle_1" refType="w" fact="0.5"/>
              <dgm:constr type="t" for="ch" forName="cycle_1"/>
              <dgm:constr type="w" for="ch" forName="cycle_1" refType="w" fact="0.33"/>
              <dgm:constr type="h" for="ch" forName="cycle_1" refType="w" refFor="ch" refForName="cycle_1"/>
              <dgm:constr type="l" for="ch" forName="cycle_2"/>
              <dgm:constr type="t" for="ch" forName="cycle_2" refType="h" fact="0.17"/>
              <dgm:constr type="w" for="ch" forName="cycle_2" refType="w" fact="0.33"/>
              <dgm:constr type="h" for="ch" forName="cycle_2" refType="w" refFor="ch" refForName="cycle_2"/>
              <dgm:constr type="l" for="ch" forName="cycle_3"/>
              <dgm:constr type="b" for="ch" forName="cycle_3" refType="h" fact="0.83"/>
              <dgm:constr type="w" for="ch" forName="cycle_3" refType="w" fact="0.33"/>
              <dgm:constr type="h" for="ch" forName="cycle_3" refType="w" refFor="ch" refForName="cycle_3"/>
              <dgm:constr type="ctrX" for="ch" forName="cycle_4" refType="w" fact="0.5"/>
              <dgm:constr type="b" for="ch" forName="cycle_4" refType="h"/>
              <dgm:constr type="w" for="ch" forName="cycle_4" refType="w" fact="0.33"/>
              <dgm:constr type="h" for="ch" forName="cycle_4" refType="w" refFor="ch" refForName="cycle_4"/>
              <dgm:constr type="r" for="ch" forName="cycle_5" refType="w"/>
              <dgm:constr type="b" for="ch" forName="cycle_5" refType="h" fact="0.83"/>
              <dgm:constr type="w" for="ch" forName="cycle_5" refType="w" fact="0.33"/>
              <dgm:constr type="h" for="ch" forName="cycle_5" refType="w" refFor="ch" refForName="cycle_5"/>
              <dgm:constr type="r" for="ch" forName="cycle_6" refType="w"/>
              <dgm:constr type="t" for="ch" forName="cycle_6" refType="h" fact="0.17"/>
              <dgm:constr type="w" for="ch" forName="cycle_6" refType="w" fact="0.33"/>
              <dgm:constr type="h" for="ch" forName="cycle_6" refType="w" refFor="ch" refForName="cycle_6"/>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userS" for="des" ptType="node" refType="w" refFor="ch" refForName="textCenter" fact="0.67"/>
            </dgm:constrLst>
          </dgm:if>
          <dgm:else name="Name37">
            <dgm:constrLst>
              <dgm:constr type="ctrX" for="ch" forName="textCenter" refType="w" fact="0.5"/>
              <dgm:constr type="t" for="ch" forName="textCenter" refType="h" fact="0.444"/>
              <dgm:constr type="w" for="ch" forName="textCenter" refType="w" fact="0.167"/>
              <dgm:constr type="h" for="ch" forName="textCenter" refType="w" refFor="ch" refForName="textCenter"/>
              <dgm:constr type="ctrX" for="ch" forName="cycle_1" refType="w" fact="0.5"/>
              <dgm:constr type="t" for="ch" forName="cycle_1"/>
              <dgm:constr type="w" for="ch" forName="cycle_1" refType="w" fact="0.263"/>
              <dgm:constr type="h" for="ch" forName="cycle_1" refType="w" refFor="ch" refForName="cycle_1"/>
              <dgm:constr type="l" for="ch" forName="cycle_2" refType="w" fact="0.062"/>
              <dgm:constr type="t" for="ch" forName="cycle_2" refType="h" fact="0.141"/>
              <dgm:constr type="w" for="ch" forName="cycle_2" refType="w" fact="0.263"/>
              <dgm:constr type="h" for="ch" forName="cycle_2" refType="w" refFor="ch" refForName="cycle_2"/>
              <dgm:constr type="l" for="ch" forName="cycle_3"/>
              <dgm:constr type="b" for="ch" forName="cycle_3" refType="h" fact="0.74"/>
              <dgm:constr type="w" for="ch" forName="cycle_3" refType="w" fact="0.263"/>
              <dgm:constr type="h" for="ch" forName="cycle_3" refType="w" refFor="ch" refForName="cycle_3"/>
              <dgm:constr type="l" for="ch" forName="cycle_4" refType="w" fact="0.2"/>
              <dgm:constr type="b" for="ch" forName="cycle_4" refType="h"/>
              <dgm:constr type="w" for="ch" forName="cycle_4" refType="w" fact="0.263"/>
              <dgm:constr type="h" for="ch" forName="cycle_4" refType="w" refFor="ch" refForName="cycle_4"/>
              <dgm:constr type="r" for="ch" forName="cycle_5" refType="w" fact="0.8"/>
              <dgm:constr type="b" for="ch" forName="cycle_5" refType="h"/>
              <dgm:constr type="w" for="ch" forName="cycle_5" refType="w" fact="0.263"/>
              <dgm:constr type="h" for="ch" forName="cycle_5" refType="w" refFor="ch" refForName="cycle_5"/>
              <dgm:constr type="r" for="ch" forName="cycle_6" refType="w"/>
              <dgm:constr type="b" for="ch" forName="cycle_6" refType="h" fact="0.74"/>
              <dgm:constr type="w" for="ch" forName="cycle_6" refType="w" fact="0.263"/>
              <dgm:constr type="h" for="ch" forName="cycle_6" refType="w" refFor="ch" refForName="cycle_6"/>
              <dgm:constr type="r" for="ch" forName="cycle_7" refType="w" fact="0.938"/>
              <dgm:constr type="t" for="ch" forName="cycle_7" refType="h" fact="0.141"/>
              <dgm:constr type="w" for="ch" forName="cycle_7" refType="w" fact="0.263"/>
              <dgm:constr type="h" for="ch" forName="cycle_7" refType="w" refFor="ch" refForName="cycle_7"/>
              <dgm:constr type="primFontSz" for="ch" forName="textCenter" val="65"/>
              <dgm:constr type="primFontSz" for="des" forName="childCenter1" val="65"/>
              <dgm:constr type="primFontSz" for="des" forName="text1" op="equ" val="65"/>
              <dgm:constr type="primFontSz" for="des" forName="childCenter2" refType="primFontSz" refFor="des" refForName="childCenter1" op="equ"/>
              <dgm:constr type="primFontSz" for="des" forName="text2" refType="primFontSz" refFor="des" refForName="text1" op="equ"/>
              <dgm:constr type="primFontSz" for="des" forName="childCenter3" refType="primFontSz" refFor="des" refForName="childCenter1" op="equ"/>
              <dgm:constr type="primFontSz" for="des" forName="text3" refType="primFontSz" refFor="des" refForName="text1" op="equ"/>
              <dgm:constr type="primFontSz" for="des" forName="childCenter4" refType="primFontSz" refFor="des" refForName="childCenter1" op="equ"/>
              <dgm:constr type="primFontSz" for="des" forName="text4" refType="primFontSz" refFor="des" refForName="text1" op="equ"/>
              <dgm:constr type="primFontSz" for="des" forName="childCenter5" refType="primFontSz" refFor="des" refForName="childCenter1" op="equ"/>
              <dgm:constr type="primFontSz" for="des" forName="text5" refType="primFontSz" refFor="des" refForName="text1" op="equ"/>
              <dgm:constr type="primFontSz" for="des" forName="childCenter6" refType="primFontSz" refFor="des" refForName="childCenter1" op="equ"/>
              <dgm:constr type="primFontSz" for="des" forName="text6" refType="primFontSz" refFor="des" refForName="text1" op="equ"/>
              <dgm:constr type="primFontSz" for="des" forName="childCenter7" refType="primFontSz" refFor="des" refForName="childCenter1" op="equ"/>
              <dgm:constr type="primFontSz" for="des" forName="text7" refType="primFontSz" refFor="des" refForName="text1" op="equ"/>
              <dgm:constr type="userS" for="des" ptType="node" refType="w" refFor="ch" refForName="textCenter" fact="0.67"/>
            </dgm:constrLst>
          </dgm:else>
        </dgm:choose>
      </dgm:else>
    </dgm:choose>
    <dgm:forEach name="Name38" axis="ch" ptType="node" cnt="1">
      <dgm:choose name="Name39">
        <dgm:if name="Name40" axis="des" func="maxDepth" op="lte" val="1">
          <dgm:layoutNode name="singleCycle">
            <dgm:choose name="Name41">
              <dgm:if name="Name42" axis="ch" ptType="node" func="cnt" op="equ" val="1">
                <dgm:choose name="Name43">
                  <dgm:if name="Name44" func="var" arg="dir" op="equ" val="norm">
                    <dgm:alg type="cycle">
                      <dgm:param type="stAng" val="90"/>
                      <dgm:param type="ctrShpMap" val="fNode"/>
                    </dgm:alg>
                  </dgm:if>
                  <dgm:else name="Name45">
                    <dgm:alg type="cycle">
                      <dgm:param type="stAng" val="-90"/>
                      <dgm:param type="spanAng" val="-360"/>
                      <dgm:param type="ctrShpMap" val="fNode"/>
                    </dgm:alg>
                  </dgm:else>
                </dgm:choose>
              </dgm:if>
              <dgm:else name="Name46">
                <dgm:choose name="Name47">
                  <dgm:if name="Name48" func="var" arg="dir" op="equ" val="norm">
                    <dgm:alg type="cycle">
                      <dgm:param type="ctrShpMap" val="fNode"/>
                    </dgm:alg>
                  </dgm:if>
                  <dgm:else name="Name49">
                    <dgm:alg type="cycle">
                      <dgm:param type="spanAng" val="-360"/>
                      <dgm:param type="ctrShpMap" val="fNode"/>
                    </dgm:alg>
                  </dgm:else>
                </dgm:choose>
              </dgm:else>
            </dgm:choose>
            <dgm:shape xmlns:r="http://schemas.openxmlformats.org/officeDocument/2006/relationships" r:blip="">
              <dgm:adjLst/>
            </dgm:shape>
            <dgm:presOf/>
            <dgm:choose name="Name50">
              <dgm:if name="Name51" axis="ch" ptType="node" func="cnt" op="equ" val="0">
                <dgm:constrLst>
                  <dgm:constr type="w" for="ch" forName="singleCenter" refType="w"/>
                  <dgm:constr type="h" for="ch" forName="singleCenter" refType="w" refFor="ch" refForName="singleCenter"/>
                </dgm:constrLst>
              </dgm:if>
              <dgm:if name="Name52" axis="ch" ptType="node" func="cnt" op="equ" val="1">
                <dgm:constrLst>
                  <dgm:constr type="w" for="ch" forName="singleCenter" refType="w" fact="0.5"/>
                  <dgm:constr type="h" for="ch" forName="singleCenter" refType="w" refFor="ch" refForName="singleCenter"/>
                  <dgm:constr type="userS" for="ch" ptType="node" refType="w" refFor="ch" refForName="singleCenter" fact="0.67"/>
                </dgm:constrLst>
              </dgm:if>
              <dgm:else name="Name53">
                <dgm:constrLst>
                  <dgm:constr type="w" for="ch" forName="singleCenter" refType="w" fact="0.3"/>
                  <dgm:constr type="h" for="ch" forName="singleCenter" refType="w" refFor="ch" refForName="singleCenter"/>
                  <dgm:constr type="userS" for="ch" ptType="node" refType="w" refFor="ch" refForName="singleCenter" fact="0.67"/>
                </dgm:constrLst>
              </dgm:else>
            </dgm:choose>
            <dgm:layoutNode name="singleCenter" styleLbl="node1">
              <dgm:varLst>
                <dgm:chMax val="7"/>
                <dgm:chPref val="7"/>
              </dgm:varLst>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54" axis="ch" cnt="21">
              <dgm:forEach name="Name55" axis="self" ptType="parTrans">
                <dgm:layoutNode name="Name5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57" axis="self" ptType="node">
                <dgm:layoutNode name="text0"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layoutNode>
        </dgm:if>
        <dgm:else name="Name58">
          <dgm:layoutNode name="textCenter" styleLbl="node1">
            <dgm:alg type="tx"/>
            <dgm:shape xmlns:r="http://schemas.openxmlformats.org/officeDocument/2006/relationships" type="roundRect" r:blip="">
              <dgm:adjLst/>
            </dgm:shape>
            <dgm:presOf axis="self" ptType="node"/>
            <dgm:constrLst>
              <dgm:constr type="tMarg" refType="primFontSz" fact="0.2"/>
              <dgm:constr type="bMarg" refType="primFontSz" fact="0.2"/>
              <dgm:constr type="lMarg" refType="primFontSz" fact="0.2"/>
              <dgm:constr type="rMarg" refType="primFontSz" fact="0.2"/>
            </dgm:constrLst>
            <dgm:ruleLst>
              <dgm:rule type="primFontSz" val="5" fact="NaN" max="NaN"/>
            </dgm:ruleLst>
          </dgm:layoutNode>
          <dgm:choose name="Name59">
            <dgm:if name="Name60" axis="ch" ptType="node" func="cnt" op="gte" val="1">
              <dgm:layoutNode name="cycle_1">
                <dgm:choose name="Name61">
                  <dgm:if name="Name62" func="var" arg="dir" op="equ" val="norm">
                    <dgm:choose name="Name63">
                      <dgm:if name="Name64" axis="ch" ptType="node" func="cnt" op="equ" val="1">
                        <dgm:choose name="Name65">
                          <dgm:if name="Name66" axis="ch ch" ptType="node node" st="1 1" cnt="1 0" func="cnt" op="equ" val="1">
                            <dgm:alg type="cycle">
                              <dgm:param type="ctrShpMap" val="fNode"/>
                              <dgm:param type="stAng" val="90"/>
                            </dgm:alg>
                          </dgm:if>
                          <dgm:if name="Name67" axis="ch ch" ptType="node node" st="1 1" cnt="1 0" func="cnt" op="equ" val="2">
                            <dgm:alg type="cycle">
                              <dgm:param type="ctrShpMap" val="fNode"/>
                              <dgm:param type="stAng" val="45"/>
                              <dgm:param type="spanAng" val="90"/>
                            </dgm:alg>
                          </dgm:if>
                          <dgm:else name="Name68">
                            <dgm:alg type="cycle">
                              <dgm:param type="ctrShpMap" val="fNode"/>
                              <dgm:param type="stAng" val="0"/>
                              <dgm:param type="spanAng" val="180"/>
                            </dgm:alg>
                          </dgm:else>
                        </dgm:choose>
                      </dgm:if>
                      <dgm:if name="Name69" axis="ch" ptType="node" func="cnt" op="equ" val="2">
                        <dgm:choose name="Name70">
                          <dgm:if name="Name71" axis="ch ch" ptType="node node" st="1 1" cnt="1 0" func="cnt" op="equ" val="1">
                            <dgm:alg type="cycle">
                              <dgm:param type="ctrShpMap" val="fNode"/>
                              <dgm:param type="stAng" val="0"/>
                            </dgm:alg>
                          </dgm:if>
                          <dgm:if name="Name72" axis="ch ch" ptType="node node" st="1 1" cnt="1 0" func="cnt" op="equ" val="2">
                            <dgm:alg type="cycle">
                              <dgm:param type="ctrShpMap" val="fNode"/>
                              <dgm:param type="stAng" val="315"/>
                              <dgm:param type="spanAng" val="90"/>
                            </dgm:alg>
                          </dgm:if>
                          <dgm:else name="Name73">
                            <dgm:alg type="cycle">
                              <dgm:param type="ctrShpMap" val="fNode"/>
                              <dgm:param type="stAng" val="270"/>
                              <dgm:param type="spanAng" val="180"/>
                            </dgm:alg>
                          </dgm:else>
                        </dgm:choose>
                      </dgm:if>
                      <dgm:if name="Name74" axis="ch" ptType="node" func="cnt" op="equ" val="3">
                        <dgm:choose name="Name75">
                          <dgm:if name="Name76" axis="ch ch" ptType="node node" st="1 1" cnt="1 0" func="cnt" op="equ" val="1">
                            <dgm:alg type="cycle">
                              <dgm:param type="ctrShpMap" val="fNode"/>
                              <dgm:param type="stAng" val="0"/>
                            </dgm:alg>
                          </dgm:if>
                          <dgm:if name="Name77" axis="ch ch" ptType="node node" st="1 1" cnt="1 0" func="cnt" op="equ" val="2">
                            <dgm:alg type="cycle">
                              <dgm:param type="ctrShpMap" val="fNode"/>
                              <dgm:param type="stAng" val="315"/>
                              <dgm:param type="spanAng" val="90"/>
                            </dgm:alg>
                          </dgm:if>
                          <dgm:else name="Name78">
                            <dgm:alg type="cycle">
                              <dgm:param type="ctrShpMap" val="fNode"/>
                              <dgm:param type="stAng" val="270"/>
                              <dgm:param type="spanAng" val="180"/>
                            </dgm:alg>
                          </dgm:else>
                        </dgm:choose>
                      </dgm:if>
                      <dgm:if name="Name79" axis="ch" ptType="node" func="cnt" op="equ" val="4">
                        <dgm:choose name="Name80">
                          <dgm:if name="Name81" axis="ch ch" ptType="node node" st="1 1" cnt="1 0" func="cnt" op="equ" val="1">
                            <dgm:alg type="cycle">
                              <dgm:param type="ctrShpMap" val="fNode"/>
                              <dgm:param type="stAng" val="0"/>
                            </dgm:alg>
                          </dgm:if>
                          <dgm:if name="Name82" axis="ch ch" ptType="node node" st="1 1" cnt="1 0" func="cnt" op="equ" val="2">
                            <dgm:alg type="cycle">
                              <dgm:param type="ctrShpMap" val="fNode"/>
                              <dgm:param type="stAng" val="315"/>
                              <dgm:param type="spanAng" val="90"/>
                            </dgm:alg>
                          </dgm:if>
                          <dgm:else name="Name83">
                            <dgm:alg type="cycle">
                              <dgm:param type="ctrShpMap" val="fNode"/>
                              <dgm:param type="stAng" val="292.5"/>
                              <dgm:param type="spanAng" val="135"/>
                            </dgm:alg>
                          </dgm:else>
                        </dgm:choose>
                      </dgm:if>
                      <dgm:if name="Name84" axis="ch" ptType="node" func="cnt" op="equ" val="5">
                        <dgm:choose name="Name85">
                          <dgm:if name="Name86" axis="ch ch" ptType="node node" st="1 1" cnt="1 0" func="cnt" op="equ" val="1">
                            <dgm:alg type="cycle">
                              <dgm:param type="ctrShpMap" val="fNode"/>
                              <dgm:param type="stAng" val="0"/>
                            </dgm:alg>
                          </dgm:if>
                          <dgm:if name="Name87" axis="ch ch" ptType="node node" st="1 1" cnt="1 0" func="cnt" op="equ" val="2">
                            <dgm:alg type="cycle">
                              <dgm:param type="ctrShpMap" val="fNode"/>
                              <dgm:param type="stAng" val="315"/>
                              <dgm:param type="spanAng" val="90"/>
                            </dgm:alg>
                          </dgm:if>
                          <dgm:else name="Name88">
                            <dgm:alg type="cycle">
                              <dgm:param type="ctrShpMap" val="fNode"/>
                              <dgm:param type="stAng" val="0"/>
                              <dgm:param type="spanAng" val="360"/>
                            </dgm:alg>
                          </dgm:else>
                        </dgm:choose>
                      </dgm:if>
                      <dgm:if name="Name89" axis="ch" ptType="node" func="cnt" op="equ" val="6">
                        <dgm:choose name="Name90">
                          <dgm:if name="Name91" axis="ch ch" ptType="node node" st="1 1" cnt="1 0" func="cnt" op="equ" val="1">
                            <dgm:alg type="cycle">
                              <dgm:param type="ctrShpMap" val="fNode"/>
                              <dgm:param type="stAng" val="0"/>
                            </dgm:alg>
                          </dgm:if>
                          <dgm:if name="Name92" axis="ch ch" ptType="node node" st="1 1" cnt="1 0" func="cnt" op="equ" val="2">
                            <dgm:alg type="cycle">
                              <dgm:param type="ctrShpMap" val="fNode"/>
                              <dgm:param type="stAng" val="315"/>
                              <dgm:param type="spanAng" val="90"/>
                            </dgm:alg>
                          </dgm:if>
                          <dgm:else name="Name93">
                            <dgm:alg type="cycle">
                              <dgm:param type="ctrShpMap" val="fNode"/>
                              <dgm:param type="stAng" val="0"/>
                              <dgm:param type="spanAng" val="360"/>
                            </dgm:alg>
                          </dgm:else>
                        </dgm:choose>
                      </dgm:if>
                      <dgm:if name="Name94" axis="ch" ptType="node" func="cnt" op="gte" val="7">
                        <dgm:choose name="Name95">
                          <dgm:if name="Name96" axis="ch ch" ptType="node node" st="1 1" cnt="1 0" func="cnt" op="equ" val="1">
                            <dgm:alg type="cycle">
                              <dgm:param type="ctrShpMap" val="fNode"/>
                              <dgm:param type="stAng" val="0"/>
                            </dgm:alg>
                          </dgm:if>
                          <dgm:if name="Name97" axis="ch ch" ptType="node node" st="1 1" cnt="1 0" func="cnt" op="equ" val="2">
                            <dgm:alg type="cycle">
                              <dgm:param type="ctrShpMap" val="fNode"/>
                              <dgm:param type="stAng" val="315"/>
                              <dgm:param type="spanAng" val="90"/>
                            </dgm:alg>
                          </dgm:if>
                          <dgm:else name="Name98">
                            <dgm:alg type="cycle">
                              <dgm:param type="ctrShpMap" val="fNode"/>
                              <dgm:param type="stAng" val="0"/>
                              <dgm:param type="spanAng" val="360"/>
                            </dgm:alg>
                          </dgm:else>
                        </dgm:choose>
                      </dgm:if>
                      <dgm:else name="Name99"/>
                    </dgm:choose>
                  </dgm:if>
                  <dgm:else name="Name100">
                    <dgm:choose name="Name101">
                      <dgm:if name="Name102" axis="ch" ptType="node" func="cnt" op="equ" val="1">
                        <dgm:choose name="Name103">
                          <dgm:if name="Name104" axis="ch ch" ptType="node node" st="1 1" cnt="1 0" func="cnt" op="equ" val="1">
                            <dgm:alg type="cycle">
                              <dgm:param type="ctrShpMap" val="fNode"/>
                              <dgm:param type="stAng" val="270"/>
                            </dgm:alg>
                          </dgm:if>
                          <dgm:if name="Name105" axis="ch ch" ptType="node node" st="1 1" cnt="1 0" func="cnt" op="equ" val="2">
                            <dgm:alg type="cycle">
                              <dgm:param type="ctrShpMap" val="fNode"/>
                              <dgm:param type="stAng" val="315"/>
                              <dgm:param type="spanAng" val="-90"/>
                            </dgm:alg>
                          </dgm:if>
                          <dgm:else name="Name106">
                            <dgm:alg type="cycle">
                              <dgm:param type="ctrShpMap" val="fNode"/>
                              <dgm:param type="stAng" val="0"/>
                              <dgm:param type="spanAng" val="-180"/>
                            </dgm:alg>
                          </dgm:else>
                        </dgm:choose>
                      </dgm:if>
                      <dgm:if name="Name107" axis="ch" ptType="node" func="cnt" op="equ" val="2">
                        <dgm:choose name="Name108">
                          <dgm:if name="Name109" axis="ch ch" ptType="node node" st="1 1" cnt="1 0" func="cnt" op="equ" val="1">
                            <dgm:alg type="cycle">
                              <dgm:param type="ctrShpMap" val="fNode"/>
                              <dgm:param type="stAng" val="0"/>
                            </dgm:alg>
                          </dgm:if>
                          <dgm:if name="Name110" axis="ch ch" ptType="node node" st="1 1" cnt="1 0" func="cnt" op="equ" val="2">
                            <dgm:alg type="cycle">
                              <dgm:param type="ctrShpMap" val="fNode"/>
                              <dgm:param type="stAng" val="45"/>
                              <dgm:param type="spanAng" val="-90"/>
                            </dgm:alg>
                          </dgm:if>
                          <dgm:else name="Name111">
                            <dgm:alg type="cycle">
                              <dgm:param type="ctrShpMap" val="fNode"/>
                              <dgm:param type="stAng" val="90"/>
                              <dgm:param type="spanAng" val="-180"/>
                            </dgm:alg>
                          </dgm:else>
                        </dgm:choose>
                      </dgm:if>
                      <dgm:if name="Name112" axis="ch" ptType="node" func="cnt" op="equ" val="3">
                        <dgm:choose name="Name113">
                          <dgm:if name="Name114" axis="ch ch" ptType="node node" st="1 1" cnt="1 0" func="cnt" op="equ" val="1">
                            <dgm:alg type="cycle">
                              <dgm:param type="ctrShpMap" val="fNode"/>
                              <dgm:param type="stAng" val="0"/>
                            </dgm:alg>
                          </dgm:if>
                          <dgm:if name="Name115" axis="ch ch" ptType="node node" st="1 1" cnt="1 0" func="cnt" op="equ" val="2">
                            <dgm:alg type="cycle">
                              <dgm:param type="ctrShpMap" val="fNode"/>
                              <dgm:param type="stAng" val="45"/>
                              <dgm:param type="spanAng" val="-90"/>
                            </dgm:alg>
                          </dgm:if>
                          <dgm:else name="Name116">
                            <dgm:alg type="cycle">
                              <dgm:param type="ctrShpMap" val="fNode"/>
                              <dgm:param type="stAng" val="90"/>
                              <dgm:param type="spanAng" val="-180"/>
                            </dgm:alg>
                          </dgm:else>
                        </dgm:choose>
                      </dgm:if>
                      <dgm:if name="Name117" axis="ch" ptType="node" func="cnt" op="equ" val="4">
                        <dgm:choose name="Name118">
                          <dgm:if name="Name119" axis="ch ch" ptType="node node" st="1 1" cnt="1 0" func="cnt" op="equ" val="1">
                            <dgm:alg type="cycle">
                              <dgm:param type="ctrShpMap" val="fNode"/>
                              <dgm:param type="stAng" val="0"/>
                            </dgm:alg>
                          </dgm:if>
                          <dgm:if name="Name120" axis="ch ch" ptType="node node" st="1 1" cnt="1 0" func="cnt" op="equ" val="2">
                            <dgm:alg type="cycle">
                              <dgm:param type="ctrShpMap" val="fNode"/>
                              <dgm:param type="stAng" val="45"/>
                              <dgm:param type="spanAng" val="-90"/>
                            </dgm:alg>
                          </dgm:if>
                          <dgm:else name="Name121">
                            <dgm:alg type="cycle">
                              <dgm:param type="ctrShpMap" val="fNode"/>
                              <dgm:param type="stAng" val="67.5"/>
                              <dgm:param type="spanAng" val="-135"/>
                            </dgm:alg>
                          </dgm:else>
                        </dgm:choose>
                      </dgm:if>
                      <dgm:if name="Name122" axis="ch" ptType="node" func="cnt" op="equ" val="5">
                        <dgm:choose name="Name123">
                          <dgm:if name="Name124" axis="ch ch" ptType="node node" st="1 1" cnt="1 0" func="cnt" op="equ" val="1">
                            <dgm:alg type="cycle">
                              <dgm:param type="ctrShpMap" val="fNode"/>
                              <dgm:param type="stAng" val="0"/>
                            </dgm:alg>
                          </dgm:if>
                          <dgm:if name="Name125" axis="ch ch" ptType="node node" st="1 1" cnt="1 0" func="cnt" op="equ" val="2">
                            <dgm:alg type="cycle">
                              <dgm:param type="ctrShpMap" val="fNode"/>
                              <dgm:param type="stAng" val="45"/>
                              <dgm:param type="spanAng" val="-90"/>
                            </dgm:alg>
                          </dgm:if>
                          <dgm:else name="Name126">
                            <dgm:alg type="cycle">
                              <dgm:param type="ctrShpMap" val="fNode"/>
                              <dgm:param type="stAng" val="0"/>
                              <dgm:param type="spanAng" val="-360"/>
                            </dgm:alg>
                          </dgm:else>
                        </dgm:choose>
                      </dgm:if>
                      <dgm:if name="Name127" axis="ch" ptType="node" func="cnt" op="equ" val="6">
                        <dgm:choose name="Name128">
                          <dgm:if name="Name129" axis="ch ch" ptType="node node" st="1 1" cnt="1 0" func="cnt" op="equ" val="1">
                            <dgm:alg type="cycle">
                              <dgm:param type="ctrShpMap" val="fNode"/>
                              <dgm:param type="stAng" val="0"/>
                            </dgm:alg>
                          </dgm:if>
                          <dgm:if name="Name130" axis="ch ch" ptType="node node" st="1 1" cnt="1 0" func="cnt" op="equ" val="2">
                            <dgm:alg type="cycle">
                              <dgm:param type="ctrShpMap" val="fNode"/>
                              <dgm:param type="stAng" val="45"/>
                              <dgm:param type="spanAng" val="-90"/>
                            </dgm:alg>
                          </dgm:if>
                          <dgm:else name="Name131">
                            <dgm:alg type="cycle">
                              <dgm:param type="ctrShpMap" val="fNode"/>
                              <dgm:param type="stAng" val="0"/>
                              <dgm:param type="spanAng" val="-360"/>
                            </dgm:alg>
                          </dgm:else>
                        </dgm:choose>
                      </dgm:if>
                      <dgm:if name="Name132" axis="ch" ptType="node" func="cnt" op="gte" val="7">
                        <dgm:choose name="Name133">
                          <dgm:if name="Name134" axis="ch ch" ptType="node node" st="1 1" cnt="1 0" func="cnt" op="equ" val="1">
                            <dgm:alg type="cycle">
                              <dgm:param type="ctrShpMap" val="fNode"/>
                              <dgm:param type="stAng" val="0"/>
                            </dgm:alg>
                          </dgm:if>
                          <dgm:if name="Name135" axis="ch ch" ptType="node node" st="1 1" cnt="1 0" func="cnt" op="equ" val="2">
                            <dgm:alg type="cycle">
                              <dgm:param type="ctrShpMap" val="fNode"/>
                              <dgm:param type="stAng" val="45"/>
                              <dgm:param type="spanAng" val="-90"/>
                            </dgm:alg>
                          </dgm:if>
                          <dgm:else name="Name136">
                            <dgm:alg type="cycle">
                              <dgm:param type="ctrShpMap" val="fNode"/>
                              <dgm:param type="stAng" val="0"/>
                              <dgm:param type="spanAng" val="-360"/>
                            </dgm:alg>
                          </dgm:else>
                        </dgm:choose>
                      </dgm:if>
                      <dgm:else name="Name137"/>
                    </dgm:choose>
                  </dgm:else>
                </dgm:choose>
                <dgm:shape xmlns:r="http://schemas.openxmlformats.org/officeDocument/2006/relationships" r:blip="">
                  <dgm:adjLst/>
                </dgm:shape>
                <dgm:presOf/>
                <dgm:constrLst>
                  <dgm:constr type="sp" refType="w" fact="0.1"/>
                  <dgm:constr type="sibSp" refType="w" fact="0.1"/>
                </dgm:constrLst>
                <dgm:forEach name="Name138" axis="ch" ptType="node" cnt="1">
                  <dgm:layoutNode name="childCenter1"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139" axis="ch">
                    <dgm:forEach name="Name140" axis="self" ptType="parTrans">
                      <dgm:layoutNode name="Name141">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142" axis="self" ptType="node">
                      <dgm:layoutNode name="text1"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143" axis="ch" ptType="parTrans" cnt="1">
                <dgm:layoutNode name="Name144">
                  <dgm:alg type="conn">
                    <dgm:param type="dim" val="1D"/>
                    <dgm:param type="begPts" val="auto"/>
                    <dgm:param type="endPts" val="auto"/>
                    <dgm:param type="endSty" val="noArr"/>
                    <dgm:param type="srcNode" val="textCenter"/>
                    <dgm:param type="dstNode" val="childCenter1"/>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145"/>
          </dgm:choose>
          <dgm:choose name="Name146">
            <dgm:if name="Name147" axis="ch" ptType="node" func="cnt" op="gte" val="2">
              <dgm:layoutNode name="cycle_2">
                <dgm:choose name="Name148">
                  <dgm:if name="Name149" func="var" arg="dir" op="equ" val="norm">
                    <dgm:choose name="Name150">
                      <dgm:if name="Name151" axis="ch" ptType="node" func="cnt" op="equ" val="2">
                        <dgm:choose name="Name152">
                          <dgm:if name="Name153" axis="ch ch" ptType="node node" st="2 1" cnt="1 0" func="cnt" op="equ" val="1">
                            <dgm:alg type="cycle">
                              <dgm:param type="ctrShpMap" val="fNode"/>
                              <dgm:param type="stAng" val="180"/>
                            </dgm:alg>
                          </dgm:if>
                          <dgm:if name="Name154" axis="ch ch" ptType="node node" st="2 1" cnt="1 0" func="cnt" op="equ" val="2">
                            <dgm:alg type="cycle">
                              <dgm:param type="ctrShpMap" val="fNode"/>
                              <dgm:param type="stAng" val="135"/>
                              <dgm:param type="spanAng" val="90"/>
                            </dgm:alg>
                          </dgm:if>
                          <dgm:else name="Name155">
                            <dgm:alg type="cycle">
                              <dgm:param type="ctrShpMap" val="fNode"/>
                              <dgm:param type="stAng" val="90"/>
                              <dgm:param type="spanAng" val="180"/>
                            </dgm:alg>
                          </dgm:else>
                        </dgm:choose>
                      </dgm:if>
                      <dgm:if name="Name156" axis="ch" ptType="node" func="cnt" op="equ" val="3">
                        <dgm:choose name="Name157">
                          <dgm:if name="Name158" axis="ch ch" ptType="node node" st="2 1" cnt="1 0" func="cnt" op="equ" val="1">
                            <dgm:alg type="cycle">
                              <dgm:param type="ctrShpMap" val="fNode"/>
                              <dgm:param type="stAng" val="120"/>
                              <dgm:param type="horzAlign" val="r"/>
                              <dgm:param type="vertAlign" val="b"/>
                            </dgm:alg>
                          </dgm:if>
                          <dgm:if name="Name159" axis="ch ch" ptType="node node" st="2 1" cnt="1 0" func="cnt" op="equ" val="2">
                            <dgm:alg type="cycle">
                              <dgm:param type="ctrShpMap" val="fNode"/>
                              <dgm:param type="stAng" val="75"/>
                              <dgm:param type="spanAng" val="90"/>
                              <dgm:param type="horzAlign" val="r"/>
                              <dgm:param type="vertAlign" val="b"/>
                            </dgm:alg>
                          </dgm:if>
                          <dgm:else name="Name160">
                            <dgm:alg type="cycle">
                              <dgm:param type="ctrShpMap" val="fNode"/>
                              <dgm:param type="stAng" val="30"/>
                              <dgm:param type="spanAng" val="180"/>
                            </dgm:alg>
                          </dgm:else>
                        </dgm:choose>
                      </dgm:if>
                      <dgm:if name="Name161" axis="ch" ptType="node" func="cnt" op="equ" val="4">
                        <dgm:choose name="Name162">
                          <dgm:if name="Name163" axis="ch ch" ptType="node node" st="2 1" cnt="1 0" func="cnt" op="equ" val="1">
                            <dgm:alg type="cycle">
                              <dgm:param type="ctrShpMap" val="fNode"/>
                              <dgm:param type="stAng" val="90"/>
                            </dgm:alg>
                          </dgm:if>
                          <dgm:if name="Name164" axis="ch ch" ptType="node node" st="2 1" cnt="1 0" func="cnt" op="equ" val="2">
                            <dgm:alg type="cycle">
                              <dgm:param type="ctrShpMap" val="fNode"/>
                              <dgm:param type="stAng" val="45"/>
                              <dgm:param type="spanAng" val="90"/>
                            </dgm:alg>
                          </dgm:if>
                          <dgm:else name="Name165">
                            <dgm:alg type="cycle">
                              <dgm:param type="ctrShpMap" val="fNode"/>
                              <dgm:param type="stAng" val="22.5"/>
                              <dgm:param type="spanAng" val="135"/>
                            </dgm:alg>
                          </dgm:else>
                        </dgm:choose>
                      </dgm:if>
                      <dgm:if name="Name166" axis="ch" ptType="node" func="cnt" op="equ" val="5">
                        <dgm:choose name="Name167">
                          <dgm:if name="Name168" axis="ch ch" ptType="node node" st="2 1" cnt="1 0" func="cnt" op="equ" val="1">
                            <dgm:alg type="cycle">
                              <dgm:param type="ctrShpMap" val="fNode"/>
                              <dgm:param type="stAng" val="72"/>
                            </dgm:alg>
                          </dgm:if>
                          <dgm:if name="Name169" axis="ch ch" ptType="node node" st="2 1" cnt="1 0" func="cnt" op="equ" val="2">
                            <dgm:alg type="cycle">
                              <dgm:param type="ctrShpMap" val="fNode"/>
                              <dgm:param type="stAng" val="27"/>
                              <dgm:param type="spanAng" val="90"/>
                            </dgm:alg>
                          </dgm:if>
                          <dgm:else name="Name170">
                            <dgm:alg type="cycle">
                              <dgm:param type="ctrShpMap" val="fNode"/>
                              <dgm:param type="stAng" val="0"/>
                              <dgm:param type="spanAng" val="360"/>
                            </dgm:alg>
                          </dgm:else>
                        </dgm:choose>
                      </dgm:if>
                      <dgm:if name="Name171" axis="ch" ptType="node" func="cnt" op="equ" val="6">
                        <dgm:choose name="Name172">
                          <dgm:if name="Name173" axis="ch ch" ptType="node node" st="2 1" cnt="1 0" func="cnt" op="equ" val="1">
                            <dgm:alg type="cycle">
                              <dgm:param type="ctrShpMap" val="fNode"/>
                              <dgm:param type="stAng" val="60"/>
                            </dgm:alg>
                          </dgm:if>
                          <dgm:if name="Name174" axis="ch ch" ptType="node node" st="2 1" cnt="1 0" func="cnt" op="equ" val="2">
                            <dgm:alg type="cycle">
                              <dgm:param type="ctrShpMap" val="fNode"/>
                              <dgm:param type="stAng" val="15"/>
                              <dgm:param type="spanAng" val="90"/>
                            </dgm:alg>
                          </dgm:if>
                          <dgm:else name="Name175">
                            <dgm:alg type="cycle">
                              <dgm:param type="ctrShpMap" val="fNode"/>
                              <dgm:param type="stAng" val="0"/>
                              <dgm:param type="spanAng" val="360"/>
                            </dgm:alg>
                          </dgm:else>
                        </dgm:choose>
                      </dgm:if>
                      <dgm:if name="Name176" axis="ch" ptType="node" func="cnt" op="gte" val="7">
                        <dgm:choose name="Name177">
                          <dgm:if name="Name178" axis="ch ch" ptType="node node" st="2 1" cnt="1 0" func="cnt" op="equ" val="1">
                            <dgm:alg type="cycle">
                              <dgm:param type="ctrShpMap" val="fNode"/>
                              <dgm:param type="stAng" val="51"/>
                            </dgm:alg>
                          </dgm:if>
                          <dgm:if name="Name179" axis="ch ch" ptType="node node" st="2 1" cnt="1 0" func="cnt" op="equ" val="2">
                            <dgm:alg type="cycle">
                              <dgm:param type="ctrShpMap" val="fNode"/>
                              <dgm:param type="stAng" val="6"/>
                              <dgm:param type="spanAng" val="90"/>
                            </dgm:alg>
                          </dgm:if>
                          <dgm:else name="Name180">
                            <dgm:alg type="cycle">
                              <dgm:param type="ctrShpMap" val="fNode"/>
                              <dgm:param type="stAng" val="0"/>
                              <dgm:param type="spanAng" val="360"/>
                            </dgm:alg>
                          </dgm:else>
                        </dgm:choose>
                      </dgm:if>
                      <dgm:else name="Name181"/>
                    </dgm:choose>
                  </dgm:if>
                  <dgm:else name="Name182">
                    <dgm:choose name="Name183">
                      <dgm:if name="Name184" axis="ch" ptType="node" func="cnt" op="equ" val="2">
                        <dgm:choose name="Name185">
                          <dgm:if name="Name186" axis="ch ch" ptType="node node" st="2 1" cnt="1 0" func="cnt" op="equ" val="1">
                            <dgm:alg type="cycle">
                              <dgm:param type="ctrShpMap" val="fNode"/>
                              <dgm:param type="stAng" val="180"/>
                            </dgm:alg>
                          </dgm:if>
                          <dgm:if name="Name187" axis="ch ch" ptType="node node" st="2 1" cnt="1 0" func="cnt" op="equ" val="2">
                            <dgm:alg type="cycle">
                              <dgm:param type="ctrShpMap" val="fNode"/>
                              <dgm:param type="stAng" val="225"/>
                              <dgm:param type="spanAng" val="-90"/>
                            </dgm:alg>
                          </dgm:if>
                          <dgm:else name="Name188">
                            <dgm:alg type="cycle">
                              <dgm:param type="ctrShpMap" val="fNode"/>
                              <dgm:param type="stAng" val="270"/>
                              <dgm:param type="spanAng" val="-180"/>
                            </dgm:alg>
                          </dgm:else>
                        </dgm:choose>
                      </dgm:if>
                      <dgm:if name="Name189" axis="ch" ptType="node" func="cnt" op="equ" val="3">
                        <dgm:choose name="Name190">
                          <dgm:if name="Name191" axis="ch ch" ptType="node node" st="2 1" cnt="1 0" func="cnt" op="equ" val="1">
                            <dgm:alg type="cycle">
                              <dgm:param type="ctrShpMap" val="fNode"/>
                              <dgm:param type="stAng" val="240"/>
                              <dgm:param type="horzAlign" val="l"/>
                              <dgm:param type="vertAlign" val="b"/>
                            </dgm:alg>
                          </dgm:if>
                          <dgm:if name="Name192" axis="ch ch" ptType="node node" st="2 1" cnt="1 0" func="cnt" op="equ" val="2">
                            <dgm:alg type="cycle">
                              <dgm:param type="ctrShpMap" val="fNode"/>
                              <dgm:param type="stAng" val="285"/>
                              <dgm:param type="spanAng" val="-90"/>
                              <dgm:param type="horzAlign" val="l"/>
                              <dgm:param type="vertAlign" val="b"/>
                            </dgm:alg>
                          </dgm:if>
                          <dgm:else name="Name193">
                            <dgm:alg type="cycle">
                              <dgm:param type="ctrShpMap" val="fNode"/>
                              <dgm:param type="stAng" val="330"/>
                              <dgm:param type="spanAng" val="-180"/>
                            </dgm:alg>
                          </dgm:else>
                        </dgm:choose>
                      </dgm:if>
                      <dgm:if name="Name194" axis="ch" ptType="node" func="cnt" op="equ" val="4">
                        <dgm:choose name="Name195">
                          <dgm:if name="Name196" axis="ch ch" ptType="node node" st="2 1" cnt="1 0" func="cnt" op="equ" val="1">
                            <dgm:alg type="cycle">
                              <dgm:param type="ctrShpMap" val="fNode"/>
                              <dgm:param type="stAng" val="270"/>
                            </dgm:alg>
                          </dgm:if>
                          <dgm:if name="Name197" axis="ch ch" ptType="node node" st="2 1" cnt="1 0" func="cnt" op="equ" val="2">
                            <dgm:alg type="cycle">
                              <dgm:param type="ctrShpMap" val="fNode"/>
                              <dgm:param type="stAng" val="315"/>
                              <dgm:param type="spanAng" val="-90"/>
                            </dgm:alg>
                          </dgm:if>
                          <dgm:else name="Name198">
                            <dgm:alg type="cycle">
                              <dgm:param type="ctrShpMap" val="fNode"/>
                              <dgm:param type="stAng" val="337.5"/>
                              <dgm:param type="spanAng" val="-135"/>
                            </dgm:alg>
                          </dgm:else>
                        </dgm:choose>
                      </dgm:if>
                      <dgm:if name="Name199" axis="ch" ptType="node" func="cnt" op="equ" val="5">
                        <dgm:choose name="Name200">
                          <dgm:if name="Name201" axis="ch ch" ptType="node node" st="2 1" cnt="1 0" func="cnt" op="equ" val="1">
                            <dgm:alg type="cycle">
                              <dgm:param type="ctrShpMap" val="fNode"/>
                              <dgm:param type="stAng" val="288"/>
                            </dgm:alg>
                          </dgm:if>
                          <dgm:if name="Name202" axis="ch ch" ptType="node node" st="2 1" cnt="1 0" func="cnt" op="equ" val="2">
                            <dgm:alg type="cycle">
                              <dgm:param type="ctrShpMap" val="fNode"/>
                              <dgm:param type="stAng" val="333"/>
                              <dgm:param type="spanAng" val="-90"/>
                            </dgm:alg>
                          </dgm:if>
                          <dgm:else name="Name203">
                            <dgm:alg type="cycle">
                              <dgm:param type="ctrShpMap" val="fNode"/>
                              <dgm:param type="stAng" val="0"/>
                              <dgm:param type="spanAng" val="-360"/>
                            </dgm:alg>
                          </dgm:else>
                        </dgm:choose>
                      </dgm:if>
                      <dgm:if name="Name204" axis="ch" ptType="node" func="cnt" op="equ" val="6">
                        <dgm:choose name="Name205">
                          <dgm:if name="Name206" axis="ch ch" ptType="node node" st="2 1" cnt="1 0" func="cnt" op="equ" val="1">
                            <dgm:alg type="cycle">
                              <dgm:param type="ctrShpMap" val="fNode"/>
                              <dgm:param type="stAng" val="300"/>
                            </dgm:alg>
                          </dgm:if>
                          <dgm:if name="Name207" axis="ch ch" ptType="node node" st="2 1" cnt="1 0" func="cnt" op="equ" val="2">
                            <dgm:alg type="cycle">
                              <dgm:param type="ctrShpMap" val="fNode"/>
                              <dgm:param type="stAng" val="345"/>
                              <dgm:param type="spanAng" val="-90"/>
                            </dgm:alg>
                          </dgm:if>
                          <dgm:else name="Name208">
                            <dgm:alg type="cycle">
                              <dgm:param type="ctrShpMap" val="fNode"/>
                              <dgm:param type="stAng" val="0"/>
                              <dgm:param type="spanAng" val="-360"/>
                            </dgm:alg>
                          </dgm:else>
                        </dgm:choose>
                      </dgm:if>
                      <dgm:if name="Name209" axis="ch" ptType="node" func="cnt" op="gte" val="7">
                        <dgm:choose name="Name210">
                          <dgm:if name="Name211" axis="ch ch" ptType="node node" st="2 1" cnt="1 0" func="cnt" op="equ" val="1">
                            <dgm:alg type="cycle">
                              <dgm:param type="ctrShpMap" val="fNode"/>
                              <dgm:param type="stAng" val="308"/>
                            </dgm:alg>
                          </dgm:if>
                          <dgm:if name="Name212" axis="ch ch" ptType="node node" st="2 1" cnt="1 0" func="cnt" op="equ" val="2">
                            <dgm:alg type="cycle">
                              <dgm:param type="ctrShpMap" val="fNode"/>
                              <dgm:param type="stAng" val="353"/>
                              <dgm:param type="spanAng" val="-90"/>
                            </dgm:alg>
                          </dgm:if>
                          <dgm:else name="Name213">
                            <dgm:alg type="cycle">
                              <dgm:param type="ctrShpMap" val="fNode"/>
                              <dgm:param type="stAng" val="0"/>
                              <dgm:param type="spanAng" val="-360"/>
                            </dgm:alg>
                          </dgm:else>
                        </dgm:choose>
                      </dgm:if>
                      <dgm:else name="Name214"/>
                    </dgm:choose>
                  </dgm:else>
                </dgm:choose>
                <dgm:shape xmlns:r="http://schemas.openxmlformats.org/officeDocument/2006/relationships" r:blip="">
                  <dgm:adjLst/>
                </dgm:shape>
                <dgm:presOf/>
                <dgm:constrLst>
                  <dgm:constr type="sp" refType="w" fact="0.1"/>
                  <dgm:constr type="sibSp" refType="w" fact="0.1"/>
                </dgm:constrLst>
                <dgm:forEach name="Name215" axis="ch" ptType="node" st="2" cnt="1">
                  <dgm:layoutNode name="childCenter2"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16" axis="ch">
                    <dgm:forEach name="Name217" axis="self" ptType="parTrans">
                      <dgm:layoutNode name="Name218">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19" axis="self" ptType="node">
                      <dgm:layoutNode name="text2"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20" axis="ch" ptType="parTrans" st="2" cnt="1">
                <dgm:layoutNode name="Name221">
                  <dgm:alg type="conn">
                    <dgm:param type="dim" val="1D"/>
                    <dgm:param type="begPts" val="auto"/>
                    <dgm:param type="endPts" val="auto"/>
                    <dgm:param type="endSty" val="noArr"/>
                    <dgm:param type="srcNode" val="textCenter"/>
                    <dgm:param type="dstNode" val="childCenter2"/>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22"/>
          </dgm:choose>
          <dgm:choose name="Name223">
            <dgm:if name="Name224" axis="ch" ptType="node" func="cnt" op="gte" val="3">
              <dgm:layoutNode name="cycle_3">
                <dgm:choose name="Name225">
                  <dgm:if name="Name226" func="var" arg="dir" op="equ" val="norm">
                    <dgm:choose name="Name227">
                      <dgm:if name="Name228" axis="ch" ptType="node" func="cnt" op="equ" val="3">
                        <dgm:choose name="Name229">
                          <dgm:if name="Name230" axis="ch ch" ptType="node node" st="3 1" cnt="1 0" func="cnt" op="equ" val="1">
                            <dgm:alg type="cycle">
                              <dgm:param type="ctrShpMap" val="fNode"/>
                              <dgm:param type="stAng" val="240"/>
                              <dgm:param type="horzAlign" val="l"/>
                              <dgm:param type="vertAlign" val="b"/>
                            </dgm:alg>
                          </dgm:if>
                          <dgm:if name="Name231" axis="ch ch" ptType="node node" st="3 1" cnt="1 0" func="cnt" op="equ" val="2">
                            <dgm:alg type="cycle">
                              <dgm:param type="ctrShpMap" val="fNode"/>
                              <dgm:param type="stAng" val="195"/>
                              <dgm:param type="spanAng" val="90"/>
                              <dgm:param type="horzAlign" val="l"/>
                              <dgm:param type="vertAlign" val="b"/>
                            </dgm:alg>
                          </dgm:if>
                          <dgm:else name="Name232">
                            <dgm:alg type="cycle">
                              <dgm:param type="ctrShpMap" val="fNode"/>
                              <dgm:param type="stAng" val="150"/>
                              <dgm:param type="spanAng" val="180"/>
                            </dgm:alg>
                          </dgm:else>
                        </dgm:choose>
                      </dgm:if>
                      <dgm:if name="Name233" axis="ch" ptType="node" func="cnt" op="equ" val="4">
                        <dgm:choose name="Name234">
                          <dgm:if name="Name235" axis="ch ch" ptType="node node" st="3 1" cnt="1 0" func="cnt" op="equ" val="1">
                            <dgm:alg type="cycle">
                              <dgm:param type="ctrShpMap" val="fNode"/>
                              <dgm:param type="stAng" val="180"/>
                            </dgm:alg>
                          </dgm:if>
                          <dgm:if name="Name236" axis="ch ch" ptType="node node" st="3 1" cnt="1 0" func="cnt" op="equ" val="2">
                            <dgm:alg type="cycle">
                              <dgm:param type="ctrShpMap" val="fNode"/>
                              <dgm:param type="stAng" val="135"/>
                              <dgm:param type="spanAng" val="90"/>
                            </dgm:alg>
                          </dgm:if>
                          <dgm:else name="Name237">
                            <dgm:alg type="cycle">
                              <dgm:param type="ctrShpMap" val="fNode"/>
                              <dgm:param type="stAng" val="112.5"/>
                              <dgm:param type="spanAng" val="135"/>
                            </dgm:alg>
                          </dgm:else>
                        </dgm:choose>
                      </dgm:if>
                      <dgm:if name="Name238" axis="ch" ptType="node" func="cnt" op="equ" val="5">
                        <dgm:choose name="Name239">
                          <dgm:if name="Name240" axis="ch ch" ptType="node node" st="3 1" cnt="1 0" func="cnt" op="equ" val="1">
                            <dgm:alg type="cycle">
                              <dgm:param type="ctrShpMap" val="fNode"/>
                              <dgm:param type="stAng" val="144"/>
                            </dgm:alg>
                          </dgm:if>
                          <dgm:if name="Name241" axis="ch ch" ptType="node node" st="3 1" cnt="1 0" func="cnt" op="equ" val="2">
                            <dgm:alg type="cycle">
                              <dgm:param type="ctrShpMap" val="fNode"/>
                              <dgm:param type="stAng" val="99"/>
                              <dgm:param type="spanAng" val="90"/>
                            </dgm:alg>
                          </dgm:if>
                          <dgm:else name="Name242">
                            <dgm:alg type="cycle">
                              <dgm:param type="ctrShpMap" val="fNode"/>
                              <dgm:param type="stAng" val="0"/>
                              <dgm:param type="spanAng" val="360"/>
                            </dgm:alg>
                          </dgm:else>
                        </dgm:choose>
                      </dgm:if>
                      <dgm:if name="Name243" axis="ch" ptType="node" func="cnt" op="equ" val="6">
                        <dgm:choose name="Name244">
                          <dgm:if name="Name245" axis="ch ch" ptType="node node" st="3 1" cnt="1 0" func="cnt" op="equ" val="1">
                            <dgm:alg type="cycle">
                              <dgm:param type="ctrShpMap" val="fNode"/>
                              <dgm:param type="stAng" val="120"/>
                            </dgm:alg>
                          </dgm:if>
                          <dgm:if name="Name246" axis="ch ch" ptType="node node" st="3 1" cnt="1 0" func="cnt" op="equ" val="2">
                            <dgm:alg type="cycle">
                              <dgm:param type="ctrShpMap" val="fNode"/>
                              <dgm:param type="stAng" val="75"/>
                              <dgm:param type="spanAng" val="90"/>
                            </dgm:alg>
                          </dgm:if>
                          <dgm:else name="Name247">
                            <dgm:alg type="cycle">
                              <dgm:param type="ctrShpMap" val="fNode"/>
                              <dgm:param type="stAng" val="0"/>
                              <dgm:param type="spanAng" val="360"/>
                            </dgm:alg>
                          </dgm:else>
                        </dgm:choose>
                      </dgm:if>
                      <dgm:if name="Name248" axis="ch" ptType="node" func="cnt" op="gte" val="7">
                        <dgm:choose name="Name249">
                          <dgm:if name="Name250" axis="ch ch" ptType="node node" st="3 1" cnt="1 0" func="cnt" op="equ" val="1">
                            <dgm:alg type="cycle">
                              <dgm:param type="ctrShpMap" val="fNode"/>
                              <dgm:param type="stAng" val="102"/>
                            </dgm:alg>
                          </dgm:if>
                          <dgm:if name="Name251" axis="ch ch" ptType="node node" st="3 1" cnt="1 0" func="cnt" op="equ" val="2">
                            <dgm:alg type="cycle">
                              <dgm:param type="ctrShpMap" val="fNode"/>
                              <dgm:param type="stAng" val="57"/>
                              <dgm:param type="spanAng" val="90"/>
                            </dgm:alg>
                          </dgm:if>
                          <dgm:else name="Name252">
                            <dgm:alg type="cycle">
                              <dgm:param type="ctrShpMap" val="fNode"/>
                              <dgm:param type="stAng" val="0"/>
                              <dgm:param type="spanAng" val="360"/>
                            </dgm:alg>
                          </dgm:else>
                        </dgm:choose>
                      </dgm:if>
                      <dgm:else name="Name253"/>
                    </dgm:choose>
                  </dgm:if>
                  <dgm:else name="Name254">
                    <dgm:choose name="Name255">
                      <dgm:if name="Name256" axis="ch" ptType="node" func="cnt" op="equ" val="3">
                        <dgm:choose name="Name257">
                          <dgm:if name="Name258" axis="ch ch" ptType="node node" st="3 1" cnt="1 0" func="cnt" op="equ" val="1">
                            <dgm:alg type="cycle">
                              <dgm:param type="ctrShpMap" val="fNode"/>
                              <dgm:param type="stAng" val="120"/>
                              <dgm:param type="horzAlign" val="r"/>
                              <dgm:param type="vertAlign" val="b"/>
                            </dgm:alg>
                          </dgm:if>
                          <dgm:if name="Name259" axis="ch ch" ptType="node node" st="3 1" cnt="1 0" func="cnt" op="equ" val="2">
                            <dgm:alg type="cycle">
                              <dgm:param type="ctrShpMap" val="fNode"/>
                              <dgm:param type="stAng" val="165"/>
                              <dgm:param type="spanAng" val="-90"/>
                              <dgm:param type="horzAlign" val="r"/>
                              <dgm:param type="vertAlign" val="b"/>
                            </dgm:alg>
                          </dgm:if>
                          <dgm:else name="Name260">
                            <dgm:alg type="cycle">
                              <dgm:param type="ctrShpMap" val="fNode"/>
                              <dgm:param type="stAng" val="210"/>
                              <dgm:param type="spanAng" val="-180"/>
                            </dgm:alg>
                          </dgm:else>
                        </dgm:choose>
                      </dgm:if>
                      <dgm:if name="Name261" axis="ch" ptType="node" func="cnt" op="equ" val="4">
                        <dgm:choose name="Name262">
                          <dgm:if name="Name263" axis="ch ch" ptType="node node" st="3 1" cnt="1 0" func="cnt" op="equ" val="1">
                            <dgm:alg type="cycle">
                              <dgm:param type="ctrShpMap" val="fNode"/>
                              <dgm:param type="stAng" val="180"/>
                            </dgm:alg>
                          </dgm:if>
                          <dgm:if name="Name264" axis="ch ch" ptType="node node" st="3 1" cnt="1 0" func="cnt" op="equ" val="2">
                            <dgm:alg type="cycle">
                              <dgm:param type="ctrShpMap" val="fNode"/>
                              <dgm:param type="stAng" val="225"/>
                              <dgm:param type="spanAng" val="-90"/>
                            </dgm:alg>
                          </dgm:if>
                          <dgm:else name="Name265">
                            <dgm:alg type="cycle">
                              <dgm:param type="ctrShpMap" val="fNode"/>
                              <dgm:param type="stAng" val="247.5"/>
                              <dgm:param type="spanAng" val="-135"/>
                            </dgm:alg>
                          </dgm:else>
                        </dgm:choose>
                      </dgm:if>
                      <dgm:if name="Name266" axis="ch" ptType="node" func="cnt" op="equ" val="5">
                        <dgm:choose name="Name267">
                          <dgm:if name="Name268" axis="ch ch" ptType="node node" st="3 1" cnt="1 0" func="cnt" op="equ" val="1">
                            <dgm:alg type="cycle">
                              <dgm:param type="ctrShpMap" val="fNode"/>
                              <dgm:param type="stAng" val="216"/>
                            </dgm:alg>
                          </dgm:if>
                          <dgm:if name="Name269" axis="ch ch" ptType="node node" st="3 1" cnt="1 0" func="cnt" op="equ" val="2">
                            <dgm:alg type="cycle">
                              <dgm:param type="ctrShpMap" val="fNode"/>
                              <dgm:param type="stAng" val="261"/>
                              <dgm:param type="spanAng" val="-90"/>
                            </dgm:alg>
                          </dgm:if>
                          <dgm:else name="Name270">
                            <dgm:alg type="cycle">
                              <dgm:param type="ctrShpMap" val="fNode"/>
                              <dgm:param type="stAng" val="0"/>
                              <dgm:param type="spanAng" val="-360"/>
                            </dgm:alg>
                          </dgm:else>
                        </dgm:choose>
                      </dgm:if>
                      <dgm:if name="Name271" axis="ch" ptType="node" func="cnt" op="equ" val="6">
                        <dgm:choose name="Name272">
                          <dgm:if name="Name273" axis="ch ch" ptType="node node" st="3 1" cnt="1 0" func="cnt" op="equ" val="1">
                            <dgm:alg type="cycle">
                              <dgm:param type="ctrShpMap" val="fNode"/>
                              <dgm:param type="stAng" val="240"/>
                            </dgm:alg>
                          </dgm:if>
                          <dgm:if name="Name274" axis="ch ch" ptType="node node" st="3 1" cnt="1 0" func="cnt" op="equ" val="2">
                            <dgm:alg type="cycle">
                              <dgm:param type="ctrShpMap" val="fNode"/>
                              <dgm:param type="stAng" val="285"/>
                              <dgm:param type="spanAng" val="-90"/>
                            </dgm:alg>
                          </dgm:if>
                          <dgm:else name="Name275">
                            <dgm:alg type="cycle">
                              <dgm:param type="ctrShpMap" val="fNode"/>
                              <dgm:param type="stAng" val="0"/>
                              <dgm:param type="spanAng" val="-360"/>
                            </dgm:alg>
                          </dgm:else>
                        </dgm:choose>
                      </dgm:if>
                      <dgm:if name="Name276" axis="ch" ptType="node" func="cnt" op="gte" val="7">
                        <dgm:choose name="Name277">
                          <dgm:if name="Name278" axis="ch ch" ptType="node node" st="3 1" cnt="1 0" func="cnt" op="equ" val="1">
                            <dgm:alg type="cycle">
                              <dgm:param type="ctrShpMap" val="fNode"/>
                              <dgm:param type="stAng" val="257"/>
                            </dgm:alg>
                          </dgm:if>
                          <dgm:if name="Name279" axis="ch ch" ptType="node node" st="3 1" cnt="1 0" func="cnt" op="equ" val="2">
                            <dgm:alg type="cycle">
                              <dgm:param type="ctrShpMap" val="fNode"/>
                              <dgm:param type="stAng" val="302"/>
                              <dgm:param type="spanAng" val="-90"/>
                            </dgm:alg>
                          </dgm:if>
                          <dgm:else name="Name280">
                            <dgm:alg type="cycle">
                              <dgm:param type="ctrShpMap" val="fNode"/>
                              <dgm:param type="stAng" val="0"/>
                              <dgm:param type="spanAng" val="-360"/>
                            </dgm:alg>
                          </dgm:else>
                        </dgm:choose>
                      </dgm:if>
                      <dgm:else name="Name281"/>
                    </dgm:choose>
                  </dgm:else>
                </dgm:choose>
                <dgm:shape xmlns:r="http://schemas.openxmlformats.org/officeDocument/2006/relationships" r:blip="">
                  <dgm:adjLst/>
                </dgm:shape>
                <dgm:presOf/>
                <dgm:constrLst>
                  <dgm:constr type="sp" refType="w" fact="0.1"/>
                  <dgm:constr type="sibSp" refType="w" fact="0.1"/>
                </dgm:constrLst>
                <dgm:forEach name="Name282" axis="ch" ptType="node" st="3" cnt="1">
                  <dgm:layoutNode name="childCenter3"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283" axis="ch">
                    <dgm:forEach name="Name284" axis="self" ptType="parTrans">
                      <dgm:layoutNode name="Name285">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286" axis="self" ptType="node">
                      <dgm:layoutNode name="text3"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287" axis="ch" ptType="parTrans" st="3" cnt="1">
                <dgm:layoutNode name="Name288">
                  <dgm:alg type="conn">
                    <dgm:param type="dim" val="1D"/>
                    <dgm:param type="begPts" val="auto"/>
                    <dgm:param type="endPts" val="auto"/>
                    <dgm:param type="endSty" val="noArr"/>
                    <dgm:param type="srcNode" val="textCenter"/>
                    <dgm:param type="dstNode" val="childCenter3"/>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289"/>
          </dgm:choose>
          <dgm:choose name="Name290">
            <dgm:if name="Name291" axis="ch" ptType="node" func="cnt" op="gte" val="4">
              <dgm:layoutNode name="cycle_4">
                <dgm:choose name="Name292">
                  <dgm:if name="Name293" func="var" arg="dir" op="equ" val="norm">
                    <dgm:choose name="Name294">
                      <dgm:if name="Name295" axis="ch" ptType="node" func="cnt" op="equ" val="4">
                        <dgm:choose name="Name296">
                          <dgm:if name="Name297" axis="ch ch" ptType="node node" st="4 1" cnt="1 0" func="cnt" op="equ" val="1">
                            <dgm:alg type="cycle">
                              <dgm:param type="ctrShpMap" val="fNode"/>
                              <dgm:param type="stAng" val="270"/>
                            </dgm:alg>
                          </dgm:if>
                          <dgm:if name="Name298" axis="ch ch" ptType="node node" st="4 1" cnt="1 0" func="cnt" op="equ" val="2">
                            <dgm:alg type="cycle">
                              <dgm:param type="ctrShpMap" val="fNode"/>
                              <dgm:param type="stAng" val="225"/>
                              <dgm:param type="spanAng" val="90"/>
                            </dgm:alg>
                          </dgm:if>
                          <dgm:else name="Name299">
                            <dgm:alg type="cycle">
                              <dgm:param type="ctrShpMap" val="fNode"/>
                              <dgm:param type="stAng" val="202.5"/>
                              <dgm:param type="spanAng" val="135"/>
                            </dgm:alg>
                          </dgm:else>
                        </dgm:choose>
                      </dgm:if>
                      <dgm:if name="Name300" axis="ch" ptType="node" func="cnt" op="equ" val="5">
                        <dgm:choose name="Name301">
                          <dgm:if name="Name302" axis="ch ch" ptType="node node" st="4 1" cnt="1 0" func="cnt" op="equ" val="1">
                            <dgm:alg type="cycle">
                              <dgm:param type="ctrShpMap" val="fNode"/>
                              <dgm:param type="stAng" val="216"/>
                            </dgm:alg>
                          </dgm:if>
                          <dgm:if name="Name303" axis="ch ch" ptType="node node" st="4 1" cnt="1 0" func="cnt" op="equ" val="2">
                            <dgm:alg type="cycle">
                              <dgm:param type="ctrShpMap" val="fNode"/>
                              <dgm:param type="stAng" val="171"/>
                              <dgm:param type="spanAng" val="90"/>
                            </dgm:alg>
                          </dgm:if>
                          <dgm:else name="Name304">
                            <dgm:alg type="cycle">
                              <dgm:param type="ctrShpMap" val="fNode"/>
                              <dgm:param type="stAng" val="0"/>
                              <dgm:param type="spanAng" val="360"/>
                            </dgm:alg>
                          </dgm:else>
                        </dgm:choose>
                      </dgm:if>
                      <dgm:if name="Name305" axis="ch" ptType="node" func="cnt" op="equ" val="6">
                        <dgm:choose name="Name306">
                          <dgm:if name="Name307" axis="ch ch" ptType="node node" st="4 1" cnt="1 0" func="cnt" op="equ" val="1">
                            <dgm:alg type="cycle">
                              <dgm:param type="ctrShpMap" val="fNode"/>
                              <dgm:param type="stAng" val="180"/>
                            </dgm:alg>
                          </dgm:if>
                          <dgm:if name="Name308" axis="ch ch" ptType="node node" st="4 1" cnt="1 0" func="cnt" op="equ" val="2">
                            <dgm:alg type="cycle">
                              <dgm:param type="ctrShpMap" val="fNode"/>
                              <dgm:param type="stAng" val="135"/>
                              <dgm:param type="spanAng" val="90"/>
                            </dgm:alg>
                          </dgm:if>
                          <dgm:else name="Name309">
                            <dgm:alg type="cycle">
                              <dgm:param type="ctrShpMap" val="fNode"/>
                              <dgm:param type="stAng" val="0"/>
                              <dgm:param type="spanAng" val="360"/>
                            </dgm:alg>
                          </dgm:else>
                        </dgm:choose>
                      </dgm:if>
                      <dgm:if name="Name310" axis="ch" ptType="node" func="cnt" op="gte" val="7">
                        <dgm:choose name="Name311">
                          <dgm:if name="Name312" axis="ch ch" ptType="node node" st="4 1" cnt="1 0" func="cnt" op="equ" val="1">
                            <dgm:alg type="cycle">
                              <dgm:param type="ctrShpMap" val="fNode"/>
                              <dgm:param type="stAng" val="154"/>
                            </dgm:alg>
                          </dgm:if>
                          <dgm:if name="Name313" axis="ch ch" ptType="node node" st="4 1" cnt="1 0" func="cnt" op="equ" val="2">
                            <dgm:alg type="cycle">
                              <dgm:param type="ctrShpMap" val="fNode"/>
                              <dgm:param type="stAng" val="109"/>
                              <dgm:param type="spanAng" val="90"/>
                            </dgm:alg>
                          </dgm:if>
                          <dgm:else name="Name314">
                            <dgm:alg type="cycle">
                              <dgm:param type="ctrShpMap" val="fNode"/>
                              <dgm:param type="stAng" val="0"/>
                              <dgm:param type="spanAng" val="360"/>
                            </dgm:alg>
                          </dgm:else>
                        </dgm:choose>
                      </dgm:if>
                      <dgm:else name="Name315"/>
                    </dgm:choose>
                  </dgm:if>
                  <dgm:else name="Name316">
                    <dgm:choose name="Name317">
                      <dgm:if name="Name318" axis="ch" ptType="node" func="cnt" op="equ" val="4">
                        <dgm:choose name="Name319">
                          <dgm:if name="Name320" axis="ch ch" ptType="node node" st="4 1" cnt="1 0" func="cnt" op="equ" val="1">
                            <dgm:alg type="cycle">
                              <dgm:param type="ctrShpMap" val="fNode"/>
                              <dgm:param type="stAng" val="90"/>
                            </dgm:alg>
                          </dgm:if>
                          <dgm:if name="Name321" axis="ch ch" ptType="node node" st="4 1" cnt="1 0" func="cnt" op="equ" val="2">
                            <dgm:alg type="cycle">
                              <dgm:param type="ctrShpMap" val="fNode"/>
                              <dgm:param type="stAng" val="135"/>
                              <dgm:param type="spanAng" val="-90"/>
                            </dgm:alg>
                          </dgm:if>
                          <dgm:else name="Name322">
                            <dgm:alg type="cycle">
                              <dgm:param type="ctrShpMap" val="fNode"/>
                              <dgm:param type="stAng" val="157.5"/>
                              <dgm:param type="spanAng" val="-135"/>
                            </dgm:alg>
                          </dgm:else>
                        </dgm:choose>
                      </dgm:if>
                      <dgm:if name="Name323" axis="ch" ptType="node" func="cnt" op="equ" val="5">
                        <dgm:choose name="Name324">
                          <dgm:if name="Name325" axis="ch ch" ptType="node node" st="4 1" cnt="1 0" func="cnt" op="equ" val="1">
                            <dgm:alg type="cycle">
                              <dgm:param type="ctrShpMap" val="fNode"/>
                              <dgm:param type="stAng" val="144"/>
                            </dgm:alg>
                          </dgm:if>
                          <dgm:if name="Name326" axis="ch ch" ptType="node node" st="4 1" cnt="1 0" func="cnt" op="equ" val="2">
                            <dgm:alg type="cycle">
                              <dgm:param type="ctrShpMap" val="fNode"/>
                              <dgm:param type="stAng" val="189"/>
                              <dgm:param type="spanAng" val="-90"/>
                            </dgm:alg>
                          </dgm:if>
                          <dgm:else name="Name327">
                            <dgm:alg type="cycle">
                              <dgm:param type="ctrShpMap" val="fNode"/>
                              <dgm:param type="stAng" val="0"/>
                              <dgm:param type="spanAng" val="-360"/>
                            </dgm:alg>
                          </dgm:else>
                        </dgm:choose>
                      </dgm:if>
                      <dgm:if name="Name328" axis="ch" ptType="node" func="cnt" op="equ" val="6">
                        <dgm:choose name="Name329">
                          <dgm:if name="Name330" axis="ch ch" ptType="node node" st="4 1" cnt="1 0" func="cnt" op="equ" val="1">
                            <dgm:alg type="cycle">
                              <dgm:param type="ctrShpMap" val="fNode"/>
                              <dgm:param type="stAng" val="180"/>
                            </dgm:alg>
                          </dgm:if>
                          <dgm:if name="Name331" axis="ch ch" ptType="node node" st="4 1" cnt="1 0" func="cnt" op="equ" val="2">
                            <dgm:alg type="cycle">
                              <dgm:param type="ctrShpMap" val="fNode"/>
                              <dgm:param type="stAng" val="225"/>
                              <dgm:param type="spanAng" val="-90"/>
                            </dgm:alg>
                          </dgm:if>
                          <dgm:else name="Name332">
                            <dgm:alg type="cycle">
                              <dgm:param type="ctrShpMap" val="fNode"/>
                              <dgm:param type="stAng" val="0"/>
                              <dgm:param type="spanAng" val="-360"/>
                            </dgm:alg>
                          </dgm:else>
                        </dgm:choose>
                      </dgm:if>
                      <dgm:if name="Name333" axis="ch" ptType="node" func="cnt" op="gte" val="7">
                        <dgm:choose name="Name334">
                          <dgm:if name="Name335" axis="ch ch" ptType="node node" st="4 1" cnt="1 0" func="cnt" op="equ" val="1">
                            <dgm:alg type="cycle">
                              <dgm:param type="ctrShpMap" val="fNode"/>
                              <dgm:param type="stAng" val="205"/>
                            </dgm:alg>
                          </dgm:if>
                          <dgm:if name="Name336" axis="ch ch" ptType="node node" st="4 1" cnt="1 0" func="cnt" op="equ" val="2">
                            <dgm:alg type="cycle">
                              <dgm:param type="ctrShpMap" val="fNode"/>
                              <dgm:param type="stAng" val="250"/>
                              <dgm:param type="spanAng" val="-90"/>
                            </dgm:alg>
                          </dgm:if>
                          <dgm:else name="Name337">
                            <dgm:alg type="cycle">
                              <dgm:param type="ctrShpMap" val="fNode"/>
                              <dgm:param type="stAng" val="0"/>
                              <dgm:param type="spanAng" val="-360"/>
                            </dgm:alg>
                          </dgm:else>
                        </dgm:choose>
                      </dgm:if>
                      <dgm:else name="Name338"/>
                    </dgm:choose>
                  </dgm:else>
                </dgm:choose>
                <dgm:shape xmlns:r="http://schemas.openxmlformats.org/officeDocument/2006/relationships" r:blip="">
                  <dgm:adjLst/>
                </dgm:shape>
                <dgm:presOf/>
                <dgm:constrLst>
                  <dgm:constr type="sp" refType="w" fact="0.1"/>
                  <dgm:constr type="sibSp" refType="w" fact="0.1"/>
                </dgm:constrLst>
                <dgm:forEach name="Name339" axis="ch" ptType="node" st="4" cnt="1">
                  <dgm:layoutNode name="childCenter4"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40" axis="ch">
                    <dgm:forEach name="Name341" axis="self" ptType="parTrans">
                      <dgm:layoutNode name="Name342">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43" axis="self" ptType="node">
                      <dgm:layoutNode name="text4"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44" axis="ch" ptType="parTrans" st="4" cnt="1">
                <dgm:layoutNode name="Name345">
                  <dgm:alg type="conn">
                    <dgm:param type="dim" val="1D"/>
                    <dgm:param type="begPts" val="auto"/>
                    <dgm:param type="endPts" val="auto"/>
                    <dgm:param type="endSty" val="noArr"/>
                    <dgm:param type="srcNode" val="textCenter"/>
                    <dgm:param type="dstNode" val="childCenter4"/>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46"/>
          </dgm:choose>
          <dgm:choose name="Name347">
            <dgm:if name="Name348" axis="ch" ptType="node" func="cnt" op="gte" val="5">
              <dgm:layoutNode name="cycle_5">
                <dgm:choose name="Name349">
                  <dgm:if name="Name350" func="var" arg="dir" op="equ" val="norm">
                    <dgm:choose name="Name351">
                      <dgm:if name="Name352" axis="ch" ptType="node" func="cnt" op="equ" val="5">
                        <dgm:choose name="Name353">
                          <dgm:if name="Name354" axis="ch ch" ptType="node node" st="5 1" cnt="1 0" func="cnt" op="equ" val="1">
                            <dgm:alg type="cycle">
                              <dgm:param type="ctrShpMap" val="fNode"/>
                              <dgm:param type="stAng" val="288"/>
                            </dgm:alg>
                          </dgm:if>
                          <dgm:if name="Name355" axis="ch ch" ptType="node node" st="5 1" cnt="1 0" func="cnt" op="equ" val="2">
                            <dgm:alg type="cycle">
                              <dgm:param type="ctrShpMap" val="fNode"/>
                              <dgm:param type="stAng" val="243"/>
                              <dgm:param type="spanAng" val="90"/>
                            </dgm:alg>
                          </dgm:if>
                          <dgm:else name="Name356">
                            <dgm:alg type="cycle">
                              <dgm:param type="ctrShpMap" val="fNode"/>
                              <dgm:param type="stAng" val="0"/>
                              <dgm:param type="spanAng" val="360"/>
                            </dgm:alg>
                          </dgm:else>
                        </dgm:choose>
                      </dgm:if>
                      <dgm:if name="Name357" axis="ch" ptType="node" func="cnt" op="equ" val="6">
                        <dgm:choose name="Name358">
                          <dgm:if name="Name359" axis="ch ch" ptType="node node" st="5 1" cnt="1 0" func="cnt" op="equ" val="1">
                            <dgm:alg type="cycle">
                              <dgm:param type="ctrShpMap" val="fNode"/>
                              <dgm:param type="stAng" val="240"/>
                            </dgm:alg>
                          </dgm:if>
                          <dgm:if name="Name360" axis="ch ch" ptType="node node" st="5 1" cnt="1 0" func="cnt" op="equ" val="2">
                            <dgm:alg type="cycle">
                              <dgm:param type="ctrShpMap" val="fNode"/>
                              <dgm:param type="stAng" val="195"/>
                              <dgm:param type="spanAng" val="90"/>
                            </dgm:alg>
                          </dgm:if>
                          <dgm:else name="Name361">
                            <dgm:alg type="cycle">
                              <dgm:param type="ctrShpMap" val="fNode"/>
                              <dgm:param type="stAng" val="0"/>
                              <dgm:param type="spanAng" val="360"/>
                            </dgm:alg>
                          </dgm:else>
                        </dgm:choose>
                      </dgm:if>
                      <dgm:if name="Name362" axis="ch" ptType="node" func="cnt" op="gte" val="7">
                        <dgm:choose name="Name363">
                          <dgm:if name="Name364" axis="ch ch" ptType="node node" st="5 1" cnt="1 0" func="cnt" op="equ" val="1">
                            <dgm:alg type="cycle">
                              <dgm:param type="ctrShpMap" val="fNode"/>
                              <dgm:param type="stAng" val="205"/>
                            </dgm:alg>
                          </dgm:if>
                          <dgm:if name="Name365" axis="ch ch" ptType="node node" st="5 1" cnt="1 0" func="cnt" op="equ" val="2">
                            <dgm:alg type="cycle">
                              <dgm:param type="ctrShpMap" val="fNode"/>
                              <dgm:param type="stAng" val="160"/>
                              <dgm:param type="spanAng" val="90"/>
                            </dgm:alg>
                          </dgm:if>
                          <dgm:else name="Name366">
                            <dgm:alg type="cycle">
                              <dgm:param type="ctrShpMap" val="fNode"/>
                              <dgm:param type="stAng" val="0"/>
                              <dgm:param type="spanAng" val="360"/>
                            </dgm:alg>
                          </dgm:else>
                        </dgm:choose>
                      </dgm:if>
                      <dgm:else name="Name367"/>
                    </dgm:choose>
                  </dgm:if>
                  <dgm:else name="Name368">
                    <dgm:choose name="Name369">
                      <dgm:if name="Name370" axis="ch" ptType="node" func="cnt" op="equ" val="5">
                        <dgm:choose name="Name371">
                          <dgm:if name="Name372" axis="ch ch" ptType="node node" st="5 1" cnt="1 0" func="cnt" op="equ" val="1">
                            <dgm:alg type="cycle">
                              <dgm:param type="ctrShpMap" val="fNode"/>
                              <dgm:param type="stAng" val="72"/>
                            </dgm:alg>
                          </dgm:if>
                          <dgm:if name="Name373" axis="ch ch" ptType="node node" st="5 1" cnt="1 0" func="cnt" op="equ" val="2">
                            <dgm:alg type="cycle">
                              <dgm:param type="ctrShpMap" val="fNode"/>
                              <dgm:param type="stAng" val="117"/>
                              <dgm:param type="spanAng" val="-90"/>
                            </dgm:alg>
                          </dgm:if>
                          <dgm:else name="Name374">
                            <dgm:alg type="cycle">
                              <dgm:param type="ctrShpMap" val="fNode"/>
                              <dgm:param type="stAng" val="0"/>
                              <dgm:param type="spanAng" val="-360"/>
                            </dgm:alg>
                          </dgm:else>
                        </dgm:choose>
                      </dgm:if>
                      <dgm:if name="Name375" axis="ch" ptType="node" func="cnt" op="equ" val="6">
                        <dgm:choose name="Name376">
                          <dgm:if name="Name377" axis="ch ch" ptType="node node" st="5 1" cnt="1 0" func="cnt" op="equ" val="1">
                            <dgm:alg type="cycle">
                              <dgm:param type="ctrShpMap" val="fNode"/>
                              <dgm:param type="stAng" val="120"/>
                            </dgm:alg>
                          </dgm:if>
                          <dgm:if name="Name378" axis="ch ch" ptType="node node" st="5 1" cnt="1 0" func="cnt" op="equ" val="2">
                            <dgm:alg type="cycle">
                              <dgm:param type="ctrShpMap" val="fNode"/>
                              <dgm:param type="stAng" val="165"/>
                              <dgm:param type="spanAng" val="-90"/>
                            </dgm:alg>
                          </dgm:if>
                          <dgm:else name="Name379">
                            <dgm:alg type="cycle">
                              <dgm:param type="ctrShpMap" val="fNode"/>
                              <dgm:param type="stAng" val="0"/>
                              <dgm:param type="spanAng" val="-360"/>
                            </dgm:alg>
                          </dgm:else>
                        </dgm:choose>
                      </dgm:if>
                      <dgm:if name="Name380" axis="ch" ptType="node" func="cnt" op="gte" val="7">
                        <dgm:choose name="Name381">
                          <dgm:if name="Name382" axis="ch ch" ptType="node node" st="5 1" cnt="1 0" func="cnt" op="equ" val="1">
                            <dgm:alg type="cycle">
                              <dgm:param type="ctrShpMap" val="fNode"/>
                              <dgm:param type="stAng" val="154"/>
                            </dgm:alg>
                          </dgm:if>
                          <dgm:if name="Name383" axis="ch ch" ptType="node node" st="5 1" cnt="1 0" func="cnt" op="equ" val="2">
                            <dgm:alg type="cycle">
                              <dgm:param type="ctrShpMap" val="fNode"/>
                              <dgm:param type="stAng" val="199"/>
                              <dgm:param type="spanAng" val="-90"/>
                            </dgm:alg>
                          </dgm:if>
                          <dgm:else name="Name384">
                            <dgm:alg type="cycle">
                              <dgm:param type="ctrShpMap" val="fNode"/>
                              <dgm:param type="stAng" val="0"/>
                              <dgm:param type="spanAng" val="-360"/>
                            </dgm:alg>
                          </dgm:else>
                        </dgm:choose>
                      </dgm:if>
                      <dgm:else name="Name385"/>
                    </dgm:choose>
                  </dgm:else>
                </dgm:choose>
                <dgm:shape xmlns:r="http://schemas.openxmlformats.org/officeDocument/2006/relationships" r:blip="">
                  <dgm:adjLst/>
                </dgm:shape>
                <dgm:presOf/>
                <dgm:constrLst>
                  <dgm:constr type="sp" refType="w" fact="0.1"/>
                  <dgm:constr type="sibSp" refType="w" fact="0.1"/>
                </dgm:constrLst>
                <dgm:forEach name="Name386" axis="ch" ptType="node" st="5" cnt="1">
                  <dgm:layoutNode name="childCenter5"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387" axis="ch">
                    <dgm:forEach name="Name388" axis="self" ptType="parTrans">
                      <dgm:layoutNode name="Name38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390" axis="self" ptType="node">
                      <dgm:layoutNode name="text5"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391" axis="ch" ptType="parTrans" st="5" cnt="1">
                <dgm:layoutNode name="Name392">
                  <dgm:alg type="conn">
                    <dgm:param type="dim" val="1D"/>
                    <dgm:param type="begPts" val="auto"/>
                    <dgm:param type="endPts" val="auto"/>
                    <dgm:param type="endSty" val="noArr"/>
                    <dgm:param type="srcNode" val="textCenter"/>
                    <dgm:param type="dstNode" val="childCenter5"/>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393"/>
          </dgm:choose>
          <dgm:choose name="Name394">
            <dgm:if name="Name395" axis="ch" ptType="node" func="cnt" op="gte" val="6">
              <dgm:layoutNode name="cycle_6">
                <dgm:choose name="Name396">
                  <dgm:if name="Name397" func="var" arg="dir" op="equ" val="norm">
                    <dgm:choose name="Name398">
                      <dgm:if name="Name399" axis="ch" ptType="node" func="cnt" op="equ" val="6">
                        <dgm:choose name="Name400">
                          <dgm:if name="Name401" axis="ch ch" ptType="node node" st="6 1" cnt="1 0" func="cnt" op="equ" val="1">
                            <dgm:alg type="cycle">
                              <dgm:param type="ctrShpMap" val="fNode"/>
                              <dgm:param type="stAng" val="300"/>
                            </dgm:alg>
                          </dgm:if>
                          <dgm:if name="Name402" axis="ch ch" ptType="node node" st="6 1" cnt="1 0" func="cnt" op="equ" val="2">
                            <dgm:alg type="cycle">
                              <dgm:param type="ctrShpMap" val="fNode"/>
                              <dgm:param type="stAng" val="255"/>
                              <dgm:param type="spanAng" val="90"/>
                            </dgm:alg>
                          </dgm:if>
                          <dgm:else name="Name403">
                            <dgm:alg type="cycle">
                              <dgm:param type="ctrShpMap" val="fNode"/>
                              <dgm:param type="stAng" val="0"/>
                              <dgm:param type="spanAng" val="360"/>
                            </dgm:alg>
                          </dgm:else>
                        </dgm:choose>
                      </dgm:if>
                      <dgm:if name="Name404" axis="ch" ptType="node" func="cnt" op="gte" val="7">
                        <dgm:choose name="Name405">
                          <dgm:if name="Name406" axis="ch ch" ptType="node node" st="6 1" cnt="1 0" func="cnt" op="equ" val="1">
                            <dgm:alg type="cycle">
                              <dgm:param type="ctrShpMap" val="fNode"/>
                              <dgm:param type="stAng" val="257"/>
                            </dgm:alg>
                          </dgm:if>
                          <dgm:if name="Name407" axis="ch ch" ptType="node node" st="6 1" cnt="1 0" func="cnt" op="equ" val="2">
                            <dgm:alg type="cycle">
                              <dgm:param type="ctrShpMap" val="fNode"/>
                              <dgm:param type="stAng" val="212"/>
                              <dgm:param type="spanAng" val="90"/>
                            </dgm:alg>
                          </dgm:if>
                          <dgm:else name="Name408">
                            <dgm:alg type="cycle">
                              <dgm:param type="ctrShpMap" val="fNode"/>
                              <dgm:param type="stAng" val="0"/>
                              <dgm:param type="spanAng" val="360"/>
                            </dgm:alg>
                          </dgm:else>
                        </dgm:choose>
                      </dgm:if>
                      <dgm:else name="Name409"/>
                    </dgm:choose>
                  </dgm:if>
                  <dgm:else name="Name410">
                    <dgm:choose name="Name411">
                      <dgm:if name="Name412" axis="ch" ptType="node" func="cnt" op="equ" val="6">
                        <dgm:choose name="Name413">
                          <dgm:if name="Name414" axis="ch ch" ptType="node node" st="6 1" cnt="1 0" func="cnt" op="equ" val="1">
                            <dgm:alg type="cycle">
                              <dgm:param type="ctrShpMap" val="fNode"/>
                              <dgm:param type="stAng" val="60"/>
                            </dgm:alg>
                          </dgm:if>
                          <dgm:if name="Name415" axis="ch ch" ptType="node node" st="6 1" cnt="1 0" func="cnt" op="equ" val="2">
                            <dgm:alg type="cycle">
                              <dgm:param type="ctrShpMap" val="fNode"/>
                              <dgm:param type="stAng" val="105"/>
                              <dgm:param type="spanAng" val="-90"/>
                            </dgm:alg>
                          </dgm:if>
                          <dgm:else name="Name416">
                            <dgm:alg type="cycle">
                              <dgm:param type="ctrShpMap" val="fNode"/>
                              <dgm:param type="stAng" val="0"/>
                              <dgm:param type="spanAng" val="-360"/>
                            </dgm:alg>
                          </dgm:else>
                        </dgm:choose>
                      </dgm:if>
                      <dgm:if name="Name417" axis="ch" ptType="node" func="cnt" op="gte" val="7">
                        <dgm:choose name="Name418">
                          <dgm:if name="Name419" axis="ch ch" ptType="node node" st="6 1" cnt="1 0" func="cnt" op="equ" val="1">
                            <dgm:alg type="cycle">
                              <dgm:param type="ctrShpMap" val="fNode"/>
                              <dgm:param type="stAng" val="102"/>
                            </dgm:alg>
                          </dgm:if>
                          <dgm:if name="Name420" axis="ch ch" ptType="node node" st="6 1" cnt="1 0" func="cnt" op="equ" val="2">
                            <dgm:alg type="cycle">
                              <dgm:param type="ctrShpMap" val="fNode"/>
                              <dgm:param type="stAng" val="147"/>
                              <dgm:param type="spanAng" val="-90"/>
                            </dgm:alg>
                          </dgm:if>
                          <dgm:else name="Name421">
                            <dgm:alg type="cycle">
                              <dgm:param type="ctrShpMap" val="fNode"/>
                              <dgm:param type="stAng" val="0"/>
                              <dgm:param type="spanAng" val="-360"/>
                            </dgm:alg>
                          </dgm:else>
                        </dgm:choose>
                      </dgm:if>
                      <dgm:else name="Name422"/>
                    </dgm:choose>
                  </dgm:else>
                </dgm:choose>
                <dgm:shape xmlns:r="http://schemas.openxmlformats.org/officeDocument/2006/relationships" r:blip="">
                  <dgm:adjLst/>
                </dgm:shape>
                <dgm:presOf/>
                <dgm:constrLst>
                  <dgm:constr type="sp" refType="w" fact="0.1"/>
                  <dgm:constr type="sibSp" refType="w" fact="0.1"/>
                </dgm:constrLst>
                <dgm:forEach name="Name423" axis="ch" ptType="node" st="6" cnt="1">
                  <dgm:layoutNode name="childCenter6"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24" axis="ch">
                    <dgm:forEach name="Name425" axis="self" ptType="parTrans">
                      <dgm:layoutNode name="Name426">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27" axis="self" ptType="node">
                      <dgm:layoutNode name="text6"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28" axis="ch" ptType="parTrans" st="6" cnt="1">
                <dgm:layoutNode name="Name429">
                  <dgm:alg type="conn">
                    <dgm:param type="dim" val="1D"/>
                    <dgm:param type="begPts" val="auto"/>
                    <dgm:param type="endPts" val="auto"/>
                    <dgm:param type="endSty" val="noArr"/>
                    <dgm:param type="srcNode" val="textCenter"/>
                    <dgm:param type="dstNode" val="childCenter6"/>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30"/>
          </dgm:choose>
          <dgm:choose name="Name431">
            <dgm:if name="Name432" axis="ch" ptType="node" func="cnt" op="gte" val="7">
              <dgm:layoutNode name="cycle_7">
                <dgm:choose name="Name433">
                  <dgm:if name="Name434" func="var" arg="dir" op="equ" val="norm">
                    <dgm:choose name="Name435">
                      <dgm:if name="Name436" axis="ch" ptType="node" func="cnt" op="gte" val="7">
                        <dgm:choose name="Name437">
                          <dgm:if name="Name438" axis="ch ch" ptType="node node" st="7 1" cnt="1 0" func="cnt" op="equ" val="1">
                            <dgm:alg type="cycle">
                              <dgm:param type="ctrShpMap" val="fNode"/>
                              <dgm:param type="stAng" val="308"/>
                            </dgm:alg>
                          </dgm:if>
                          <dgm:if name="Name439" axis="ch ch" ptType="node node" st="7 1" cnt="1 0" func="cnt" op="equ" val="2">
                            <dgm:alg type="cycle">
                              <dgm:param type="ctrShpMap" val="fNode"/>
                              <dgm:param type="stAng" val="263"/>
                              <dgm:param type="spanAng" val="90"/>
                            </dgm:alg>
                          </dgm:if>
                          <dgm:else name="Name440">
                            <dgm:alg type="cycle">
                              <dgm:param type="ctrShpMap" val="fNode"/>
                              <dgm:param type="stAng" val="0"/>
                              <dgm:param type="spanAng" val="360"/>
                            </dgm:alg>
                          </dgm:else>
                        </dgm:choose>
                      </dgm:if>
                      <dgm:else name="Name441"/>
                    </dgm:choose>
                  </dgm:if>
                  <dgm:else name="Name442">
                    <dgm:choose name="Name443">
                      <dgm:if name="Name444" axis="ch" ptType="node" func="cnt" op="gte" val="7">
                        <dgm:choose name="Name445">
                          <dgm:if name="Name446" axis="ch ch" ptType="node node" st="7 1" cnt="1 0" func="cnt" op="equ" val="1">
                            <dgm:alg type="cycle">
                              <dgm:param type="ctrShpMap" val="fNode"/>
                              <dgm:param type="stAng" val="51"/>
                            </dgm:alg>
                          </dgm:if>
                          <dgm:if name="Name447" axis="ch ch" ptType="node node" st="7 1" cnt="1 0" func="cnt" op="equ" val="2">
                            <dgm:alg type="cycle">
                              <dgm:param type="ctrShpMap" val="fNode"/>
                              <dgm:param type="stAng" val="96"/>
                              <dgm:param type="spanAng" val="-90"/>
                            </dgm:alg>
                          </dgm:if>
                          <dgm:else name="Name448">
                            <dgm:alg type="cycle">
                              <dgm:param type="ctrShpMap" val="fNode"/>
                              <dgm:param type="stAng" val="0"/>
                              <dgm:param type="spanAng" val="-360"/>
                            </dgm:alg>
                          </dgm:else>
                        </dgm:choose>
                      </dgm:if>
                      <dgm:else name="Name449"/>
                    </dgm:choose>
                  </dgm:else>
                </dgm:choose>
                <dgm:shape xmlns:r="http://schemas.openxmlformats.org/officeDocument/2006/relationships" r:blip="">
                  <dgm:adjLst/>
                </dgm:shape>
                <dgm:presOf/>
                <dgm:constrLst>
                  <dgm:constr type="sp" refType="w" fact="0.1"/>
                  <dgm:constr type="sibSp" refType="w" fact="0.1"/>
                </dgm:constrLst>
                <dgm:forEach name="Name450" axis="ch" ptType="node" st="7" cnt="1">
                  <dgm:layoutNode name="childCenter7" styleLbl="node1">
                    <dgm:alg type="tx"/>
                    <dgm:shape xmlns:r="http://schemas.openxmlformats.org/officeDocument/2006/relationships" type="roundRect" r:blip="">
                      <dgm:adjLst/>
                    </dgm:shape>
                    <dgm:presOf axis="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name="Name451" axis="ch">
                    <dgm:forEach name="Name452" axis="self" ptType="parTrans">
                      <dgm:layoutNode name="Name453">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begPad"/>
                          <dgm:constr type="endPad"/>
                        </dgm:constrLst>
                      </dgm:layoutNode>
                    </dgm:forEach>
                    <dgm:forEach name="Name454" axis="self" ptType="node">
                      <dgm:layoutNode name="text7" styleLbl="node1">
                        <dgm:varLst>
                          <dgm:bulletEnabled val="1"/>
                        </dgm:varLst>
                        <dgm:alg type="tx"/>
                        <dgm:shape xmlns:r="http://schemas.openxmlformats.org/officeDocument/2006/relationships" type="roundRect" r:blip="">
                          <dgm:adjLst/>
                        </dgm:shape>
                        <dgm:presOf axis="desOrSelf" ptType="node"/>
                        <dgm:constrLst>
                          <dgm:constr type="userS"/>
                          <dgm:constr type="w" refType="userS"/>
                          <dgm:constr type="h" refType="w"/>
                          <dgm:constr type="tMarg" refType="primFontSz" fact="0.2"/>
                          <dgm:constr type="bMarg" refType="primFontSz" fact="0.2"/>
                          <dgm:constr type="lMarg" refType="primFontSz" fact="0.2"/>
                          <dgm:constr type="rMarg" refType="primFontSz" fact="0.2"/>
                        </dgm:constrLst>
                        <dgm:ruleLst>
                          <dgm:rule type="primFontSz" val="5" fact="NaN" max="NaN"/>
                        </dgm:ruleLst>
                      </dgm:layoutNode>
                    </dgm:forEach>
                  </dgm:forEach>
                </dgm:forEach>
              </dgm:layoutNode>
              <dgm:forEach name="Name455" axis="ch" ptType="parTrans" st="7" cnt="1">
                <dgm:layoutNode name="Name456">
                  <dgm:alg type="conn">
                    <dgm:param type="dim" val="1D"/>
                    <dgm:param type="begPts" val="auto"/>
                    <dgm:param type="endPts" val="auto"/>
                    <dgm:param type="endSty" val="noArr"/>
                    <dgm:param type="srcNode" val="textCenter"/>
                    <dgm:param type="dstNode" val="childCenter7"/>
                  </dgm:alg>
                  <dgm:shape xmlns:r="http://schemas.openxmlformats.org/officeDocument/2006/relationships" type="conn" r:blip="" zOrderOff="-999">
                    <dgm:adjLst/>
                  </dgm:shape>
                  <dgm:presOf axis="self"/>
                  <dgm:constrLst>
                    <dgm:constr type="h"/>
                    <dgm:constr type="begPad"/>
                    <dgm:constr type="endPad"/>
                  </dgm:constrLst>
                </dgm:layoutNode>
              </dgm:forEach>
            </dgm:if>
            <dgm:else name="Name45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r">
              <a:defRPr sz="1200"/>
            </a:lvl1pPr>
          </a:lstStyle>
          <a:p>
            <a:endParaRPr lang="ar-IQ"/>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l">
              <a:defRPr sz="1200"/>
            </a:lvl1pPr>
          </a:lstStyle>
          <a:p>
            <a:fld id="{67E54FF3-8608-41C4-91D6-E114CE977907}" type="datetimeFigureOut">
              <a:rPr lang="ar-IQ" smtClean="0"/>
              <a:t>21/03/1441</a:t>
            </a:fld>
            <a:endParaRPr lang="ar-IQ"/>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ar-IQ"/>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r">
              <a:defRPr sz="1200"/>
            </a:lvl1pPr>
          </a:lstStyle>
          <a:p>
            <a:endParaRPr lang="ar-IQ"/>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l">
              <a:defRPr sz="1200"/>
            </a:lvl1pPr>
          </a:lstStyle>
          <a:p>
            <a:fld id="{3C81BFD7-B775-4CB8-B5DE-0793F1E208A7}" type="slidenum">
              <a:rPr lang="ar-IQ" smtClean="0"/>
              <a:t>‹#›</a:t>
            </a:fld>
            <a:endParaRPr lang="ar-IQ"/>
          </a:p>
        </p:txBody>
      </p:sp>
    </p:spTree>
    <p:extLst>
      <p:ext uri="{BB962C8B-B14F-4D97-AF65-F5344CB8AC3E}">
        <p14:creationId xmlns:p14="http://schemas.microsoft.com/office/powerpoint/2010/main" val="12861317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ar-IQ"/>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ar-IQ"/>
          </a:p>
        </p:txBody>
      </p:sp>
      <p:sp>
        <p:nvSpPr>
          <p:cNvPr id="4" name="Date Placeholder 3"/>
          <p:cNvSpPr>
            <a:spLocks noGrp="1"/>
          </p:cNvSpPr>
          <p:nvPr>
            <p:ph type="dt" sz="half" idx="10"/>
          </p:nvPr>
        </p:nvSpPr>
        <p:spPr/>
        <p:txBody>
          <a:bodyPr/>
          <a:lstStyle/>
          <a:p>
            <a:fld id="{C1C3200F-C1B7-483F-9BD6-45B9406EB737}" type="datetimeFigureOut">
              <a:rPr lang="ar-IQ" smtClean="0"/>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1667781125"/>
      </p:ext>
    </p:extLst>
  </p:cSld>
  <p:clrMapOvr>
    <a:masterClrMapping/>
  </p:clrMapOvr>
  <p:transition spd="med">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C1C3200F-C1B7-483F-9BD6-45B9406EB737}" type="datetimeFigureOut">
              <a:rPr lang="ar-IQ" smtClean="0"/>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2854942880"/>
      </p:ext>
    </p:extLst>
  </p:cSld>
  <p:clrMapOvr>
    <a:masterClrMapping/>
  </p:clrMapOvr>
  <p:transition spd="med">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ar-IQ"/>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C1C3200F-C1B7-483F-9BD6-45B9406EB737}" type="datetimeFigureOut">
              <a:rPr lang="ar-IQ" smtClean="0"/>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879091396"/>
      </p:ext>
    </p:extLst>
  </p:cSld>
  <p:clrMapOvr>
    <a:masterClrMapping/>
  </p:clrMapOvr>
  <p:transition spd="med">
    <p:pull/>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914400" y="2276873"/>
            <a:ext cx="10363200" cy="1470025"/>
          </a:xfrm>
        </p:spPr>
        <p:txBody>
          <a:bodyPr/>
          <a:lstStyle>
            <a:lvl1pPr>
              <a:defRPr b="1">
                <a:solidFill>
                  <a:srgbClr val="2D6F13"/>
                </a:solidFill>
              </a:defRPr>
            </a:lvl1pPr>
          </a:lstStyle>
          <a:p>
            <a:r>
              <a:rPr lang="en-US" dirty="0"/>
              <a:t>Click to edit Master title style</a:t>
            </a:r>
            <a:endParaRPr lang="ar-IQ" dirty="0"/>
          </a:p>
        </p:txBody>
      </p:sp>
      <p:sp>
        <p:nvSpPr>
          <p:cNvPr id="3" name="Subtitle 2"/>
          <p:cNvSpPr>
            <a:spLocks noGrp="1"/>
          </p:cNvSpPr>
          <p:nvPr>
            <p:ph type="subTitle" idx="1"/>
          </p:nvPr>
        </p:nvSpPr>
        <p:spPr>
          <a:xfrm>
            <a:off x="911424" y="4124672"/>
            <a:ext cx="8534400" cy="189661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ar-IQ" dirty="0"/>
          </a:p>
        </p:txBody>
      </p:sp>
      <p:sp>
        <p:nvSpPr>
          <p:cNvPr id="4" name="Date Placeholder 3"/>
          <p:cNvSpPr>
            <a:spLocks noGrp="1"/>
          </p:cNvSpPr>
          <p:nvPr>
            <p:ph type="dt" sz="half" idx="10"/>
          </p:nvPr>
        </p:nvSpPr>
        <p:spPr>
          <a:xfrm>
            <a:off x="8737600" y="6477401"/>
            <a:ext cx="2844800" cy="365125"/>
          </a:xfrm>
        </p:spPr>
        <p:txBody>
          <a:bodyPr/>
          <a:lstStyle/>
          <a:p>
            <a:fld id="{D3603324-90AF-4659-99BC-439CF8095963}" type="datetimeFigureOut">
              <a:rPr lang="ar-IQ" smtClean="0"/>
              <a:pPr/>
              <a:t>21/03/1441</a:t>
            </a:fld>
            <a:endParaRPr lang="ar-IQ" dirty="0"/>
          </a:p>
        </p:txBody>
      </p:sp>
    </p:spTree>
    <p:extLst>
      <p:ext uri="{BB962C8B-B14F-4D97-AF65-F5344CB8AC3E}">
        <p14:creationId xmlns:p14="http://schemas.microsoft.com/office/powerpoint/2010/main" val="221052880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lvl1pPr>
              <a:defRPr b="1">
                <a:solidFill>
                  <a:srgbClr val="2D6F13"/>
                </a:solidFill>
              </a:defRPr>
            </a:lvl1pPr>
          </a:lstStyle>
          <a:p>
            <a:r>
              <a:rPr lang="en-US" dirty="0"/>
              <a:t>Click to edit Master title style</a:t>
            </a:r>
            <a:endParaRPr lang="ar-IQ" dirty="0"/>
          </a:p>
        </p:txBody>
      </p:sp>
      <p:sp>
        <p:nvSpPr>
          <p:cNvPr id="3" name="Content Placeholder 2"/>
          <p:cNvSpPr>
            <a:spLocks noGrp="1"/>
          </p:cNvSpPr>
          <p:nvPr>
            <p:ph idx="1"/>
          </p:nvPr>
        </p:nvSpPr>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ar-IQ" dirty="0"/>
          </a:p>
        </p:txBody>
      </p:sp>
      <p:sp>
        <p:nvSpPr>
          <p:cNvPr id="4" name="Date Placeholder 3"/>
          <p:cNvSpPr>
            <a:spLocks noGrp="1"/>
          </p:cNvSpPr>
          <p:nvPr>
            <p:ph type="dt" sz="half" idx="10"/>
          </p:nvPr>
        </p:nvSpPr>
        <p:spPr>
          <a:xfrm>
            <a:off x="1503531" y="6381329"/>
            <a:ext cx="2592288" cy="365125"/>
          </a:xfrm>
        </p:spPr>
        <p:txBody>
          <a:bodyPr/>
          <a:lstStyle/>
          <a:p>
            <a:fld id="{D3603324-90AF-4659-99BC-439CF8095963}" type="datetimeFigureOut">
              <a:rPr lang="ar-IQ" smtClean="0"/>
              <a:pPr/>
              <a:t>21/03/1441</a:t>
            </a:fld>
            <a:endParaRPr lang="ar-IQ"/>
          </a:p>
        </p:txBody>
      </p:sp>
      <p:sp>
        <p:nvSpPr>
          <p:cNvPr id="5" name="Footer Placeholder 4"/>
          <p:cNvSpPr>
            <a:spLocks noGrp="1"/>
          </p:cNvSpPr>
          <p:nvPr>
            <p:ph type="ftr" sz="quarter" idx="11"/>
          </p:nvPr>
        </p:nvSpPr>
        <p:spPr>
          <a:xfrm>
            <a:off x="4165600" y="6380415"/>
            <a:ext cx="3860800" cy="365125"/>
          </a:xfrm>
        </p:spPr>
        <p:txBody>
          <a:bodyPr/>
          <a:lstStyle/>
          <a:p>
            <a:endParaRPr lang="ar-IQ"/>
          </a:p>
        </p:txBody>
      </p:sp>
      <p:sp>
        <p:nvSpPr>
          <p:cNvPr id="6" name="Slide Number Placeholder 5"/>
          <p:cNvSpPr>
            <a:spLocks noGrp="1"/>
          </p:cNvSpPr>
          <p:nvPr>
            <p:ph type="sldNum" sz="quarter" idx="12"/>
          </p:nvPr>
        </p:nvSpPr>
        <p:spPr>
          <a:xfrm>
            <a:off x="8144064" y="6393361"/>
            <a:ext cx="2844800" cy="365125"/>
          </a:xfrm>
        </p:spPr>
        <p:txBody>
          <a:bodyPr/>
          <a:lstStyle>
            <a:lvl1pPr algn="r">
              <a:defRPr/>
            </a:lvl1pPr>
          </a:lstStyle>
          <a:p>
            <a:fld id="{DDCB3A8B-7A5F-4D22-BDCE-1C657392232E}" type="slidenum">
              <a:rPr lang="ar-IQ" smtClean="0"/>
              <a:pPr/>
              <a:t>‹#›</a:t>
            </a:fld>
            <a:endParaRPr lang="ar-IQ" dirty="0"/>
          </a:p>
        </p:txBody>
      </p:sp>
    </p:spTree>
    <p:extLst>
      <p:ext uri="{BB962C8B-B14F-4D97-AF65-F5344CB8AC3E}">
        <p14:creationId xmlns:p14="http://schemas.microsoft.com/office/powerpoint/2010/main" val="6521912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r">
              <a:defRPr sz="4000" b="1" cap="all"/>
            </a:lvl1pPr>
          </a:lstStyle>
          <a:p>
            <a:r>
              <a:rPr lang="en-US"/>
              <a:t>Click to edit Master title style</a:t>
            </a:r>
            <a:endParaRPr lang="ar-IQ"/>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9462839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Content Placeholder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Date Placeholder 4"/>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14551098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ar-IQ"/>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7" name="Date Placeholder 6"/>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32234914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Date Placeholder 2"/>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241639157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39957910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r">
              <a:defRPr sz="2000" b="1"/>
            </a:lvl1pPr>
          </a:lstStyle>
          <a:p>
            <a:r>
              <a:rPr lang="en-US"/>
              <a:t>Click to edit Master title style</a:t>
            </a:r>
            <a:endParaRPr lang="ar-IQ"/>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28294714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C1C3200F-C1B7-483F-9BD6-45B9406EB737}" type="datetimeFigureOut">
              <a:rPr lang="ar-IQ" smtClean="0"/>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4255402265"/>
      </p:ext>
    </p:extLst>
  </p:cSld>
  <p:clrMapOvr>
    <a:masterClrMapping/>
  </p:clrMapOvr>
  <p:transition spd="med">
    <p:pull/>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r">
              <a:defRPr sz="2000" b="1"/>
            </a:lvl1pPr>
          </a:lstStyle>
          <a:p>
            <a:r>
              <a:rPr lang="en-US"/>
              <a:t>Click to edit Master title style</a:t>
            </a:r>
            <a:endParaRPr lang="ar-IQ"/>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160572008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123498376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9200" y="274639"/>
            <a:ext cx="2743200" cy="5851525"/>
          </a:xfrm>
        </p:spPr>
        <p:txBody>
          <a:bodyPr vert="eaVert"/>
          <a:lstStyle/>
          <a:p>
            <a:r>
              <a:rPr lang="en-US"/>
              <a:t>Click to edit Master title style</a:t>
            </a:r>
            <a:endParaRPr lang="ar-IQ"/>
          </a:p>
        </p:txBody>
      </p:sp>
      <p:sp>
        <p:nvSpPr>
          <p:cNvPr id="3" name="Vertical Text Placeholder 2"/>
          <p:cNvSpPr>
            <a:spLocks noGrp="1"/>
          </p:cNvSpPr>
          <p:nvPr>
            <p:ph type="body" orient="vert" idx="1"/>
          </p:nvPr>
        </p:nvSpPr>
        <p:spPr>
          <a:xfrm>
            <a:off x="609600" y="274639"/>
            <a:ext cx="80264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10"/>
          </p:nvPr>
        </p:nvSpPr>
        <p:spPr/>
        <p:txBody>
          <a:bodyPr/>
          <a:lstStyle/>
          <a:p>
            <a:fld id="{D3603324-90AF-4659-99BC-439CF8095963}" type="datetimeFigureOut">
              <a:rPr lang="ar-IQ" smtClean="0"/>
              <a:pPr/>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DDCB3A8B-7A5F-4D22-BDCE-1C657392232E}" type="slidenum">
              <a:rPr lang="ar-IQ" smtClean="0"/>
              <a:pPr/>
              <a:t>‹#›</a:t>
            </a:fld>
            <a:endParaRPr lang="ar-IQ"/>
          </a:p>
        </p:txBody>
      </p:sp>
    </p:spTree>
    <p:extLst>
      <p:ext uri="{BB962C8B-B14F-4D97-AF65-F5344CB8AC3E}">
        <p14:creationId xmlns:p14="http://schemas.microsoft.com/office/powerpoint/2010/main" val="4662561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ar-IQ"/>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1C3200F-C1B7-483F-9BD6-45B9406EB737}" type="datetimeFigureOut">
              <a:rPr lang="ar-IQ" smtClean="0"/>
              <a:t>21/03/1441</a:t>
            </a:fld>
            <a:endParaRPr lang="ar-IQ"/>
          </a:p>
        </p:txBody>
      </p:sp>
      <p:sp>
        <p:nvSpPr>
          <p:cNvPr id="5" name="Footer Placeholder 4"/>
          <p:cNvSpPr>
            <a:spLocks noGrp="1"/>
          </p:cNvSpPr>
          <p:nvPr>
            <p:ph type="ftr" sz="quarter" idx="11"/>
          </p:nvPr>
        </p:nvSpPr>
        <p:spPr/>
        <p:txBody>
          <a:bodyPr/>
          <a:lstStyle/>
          <a:p>
            <a:endParaRPr lang="ar-IQ"/>
          </a:p>
        </p:txBody>
      </p:sp>
      <p:sp>
        <p:nvSpPr>
          <p:cNvPr id="6" name="Slide Number Placeholder 5"/>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2185109877"/>
      </p:ext>
    </p:extLst>
  </p:cSld>
  <p:clrMapOvr>
    <a:masterClrMapping/>
  </p:clrMapOvr>
  <p:transition spd="med">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Date Placeholder 4"/>
          <p:cNvSpPr>
            <a:spLocks noGrp="1"/>
          </p:cNvSpPr>
          <p:nvPr>
            <p:ph type="dt" sz="half" idx="10"/>
          </p:nvPr>
        </p:nvSpPr>
        <p:spPr/>
        <p:txBody>
          <a:bodyPr/>
          <a:lstStyle/>
          <a:p>
            <a:fld id="{C1C3200F-C1B7-483F-9BD6-45B9406EB737}" type="datetimeFigureOut">
              <a:rPr lang="ar-IQ" smtClean="0"/>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2794745511"/>
      </p:ext>
    </p:extLst>
  </p:cSld>
  <p:clrMapOvr>
    <a:masterClrMapping/>
  </p:clrMapOvr>
  <p:transition spd="med">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ar-IQ"/>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7" name="Date Placeholder 6"/>
          <p:cNvSpPr>
            <a:spLocks noGrp="1"/>
          </p:cNvSpPr>
          <p:nvPr>
            <p:ph type="dt" sz="half" idx="10"/>
          </p:nvPr>
        </p:nvSpPr>
        <p:spPr/>
        <p:txBody>
          <a:bodyPr/>
          <a:lstStyle/>
          <a:p>
            <a:fld id="{C1C3200F-C1B7-483F-9BD6-45B9406EB737}" type="datetimeFigureOut">
              <a:rPr lang="ar-IQ" smtClean="0"/>
              <a:t>21/03/1441</a:t>
            </a:fld>
            <a:endParaRPr lang="ar-IQ"/>
          </a:p>
        </p:txBody>
      </p:sp>
      <p:sp>
        <p:nvSpPr>
          <p:cNvPr id="8" name="Footer Placeholder 7"/>
          <p:cNvSpPr>
            <a:spLocks noGrp="1"/>
          </p:cNvSpPr>
          <p:nvPr>
            <p:ph type="ftr" sz="quarter" idx="11"/>
          </p:nvPr>
        </p:nvSpPr>
        <p:spPr/>
        <p:txBody>
          <a:bodyPr/>
          <a:lstStyle/>
          <a:p>
            <a:endParaRPr lang="ar-IQ"/>
          </a:p>
        </p:txBody>
      </p:sp>
      <p:sp>
        <p:nvSpPr>
          <p:cNvPr id="9" name="Slide Number Placeholder 8"/>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41308115"/>
      </p:ext>
    </p:extLst>
  </p:cSld>
  <p:clrMapOvr>
    <a:masterClrMapping/>
  </p:clrMapOvr>
  <p:transition spd="med">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ar-IQ"/>
          </a:p>
        </p:txBody>
      </p:sp>
      <p:sp>
        <p:nvSpPr>
          <p:cNvPr id="3" name="Date Placeholder 2"/>
          <p:cNvSpPr>
            <a:spLocks noGrp="1"/>
          </p:cNvSpPr>
          <p:nvPr>
            <p:ph type="dt" sz="half" idx="10"/>
          </p:nvPr>
        </p:nvSpPr>
        <p:spPr/>
        <p:txBody>
          <a:bodyPr/>
          <a:lstStyle/>
          <a:p>
            <a:fld id="{C1C3200F-C1B7-483F-9BD6-45B9406EB737}" type="datetimeFigureOut">
              <a:rPr lang="ar-IQ" smtClean="0"/>
              <a:t>21/03/1441</a:t>
            </a:fld>
            <a:endParaRPr lang="ar-IQ"/>
          </a:p>
        </p:txBody>
      </p:sp>
      <p:sp>
        <p:nvSpPr>
          <p:cNvPr id="4" name="Footer Placeholder 3"/>
          <p:cNvSpPr>
            <a:spLocks noGrp="1"/>
          </p:cNvSpPr>
          <p:nvPr>
            <p:ph type="ftr" sz="quarter" idx="11"/>
          </p:nvPr>
        </p:nvSpPr>
        <p:spPr/>
        <p:txBody>
          <a:bodyPr/>
          <a:lstStyle/>
          <a:p>
            <a:endParaRPr lang="ar-IQ"/>
          </a:p>
        </p:txBody>
      </p:sp>
      <p:sp>
        <p:nvSpPr>
          <p:cNvPr id="5" name="Slide Number Placeholder 4"/>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2186719161"/>
      </p:ext>
    </p:extLst>
  </p:cSld>
  <p:clrMapOvr>
    <a:masterClrMapping/>
  </p:clrMapOvr>
  <p:transition spd="med">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1C3200F-C1B7-483F-9BD6-45B9406EB737}" type="datetimeFigureOut">
              <a:rPr lang="ar-IQ" smtClean="0"/>
              <a:t>21/03/1441</a:t>
            </a:fld>
            <a:endParaRPr lang="ar-IQ"/>
          </a:p>
        </p:txBody>
      </p:sp>
      <p:sp>
        <p:nvSpPr>
          <p:cNvPr id="3" name="Footer Placeholder 2"/>
          <p:cNvSpPr>
            <a:spLocks noGrp="1"/>
          </p:cNvSpPr>
          <p:nvPr>
            <p:ph type="ftr" sz="quarter" idx="11"/>
          </p:nvPr>
        </p:nvSpPr>
        <p:spPr/>
        <p:txBody>
          <a:bodyPr/>
          <a:lstStyle/>
          <a:p>
            <a:endParaRPr lang="ar-IQ"/>
          </a:p>
        </p:txBody>
      </p:sp>
      <p:sp>
        <p:nvSpPr>
          <p:cNvPr id="4" name="Slide Number Placeholder 3"/>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142525444"/>
      </p:ext>
    </p:extLst>
  </p:cSld>
  <p:clrMapOvr>
    <a:masterClrMapping/>
  </p:clrMapOvr>
  <p:transition spd="med">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C3200F-C1B7-483F-9BD6-45B9406EB737}" type="datetimeFigureOut">
              <a:rPr lang="ar-IQ" smtClean="0"/>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1653482367"/>
      </p:ext>
    </p:extLst>
  </p:cSld>
  <p:clrMapOvr>
    <a:masterClrMapping/>
  </p:clrMapOvr>
  <p:transition spd="med">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ar-IQ"/>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IQ"/>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1C3200F-C1B7-483F-9BD6-45B9406EB737}" type="datetimeFigureOut">
              <a:rPr lang="ar-IQ" smtClean="0"/>
              <a:t>21/03/1441</a:t>
            </a:fld>
            <a:endParaRPr lang="ar-IQ"/>
          </a:p>
        </p:txBody>
      </p:sp>
      <p:sp>
        <p:nvSpPr>
          <p:cNvPr id="6" name="Footer Placeholder 5"/>
          <p:cNvSpPr>
            <a:spLocks noGrp="1"/>
          </p:cNvSpPr>
          <p:nvPr>
            <p:ph type="ftr" sz="quarter" idx="11"/>
          </p:nvPr>
        </p:nvSpPr>
        <p:spPr/>
        <p:txBody>
          <a:bodyPr/>
          <a:lstStyle/>
          <a:p>
            <a:endParaRPr lang="ar-IQ"/>
          </a:p>
        </p:txBody>
      </p:sp>
      <p:sp>
        <p:nvSpPr>
          <p:cNvPr id="7" name="Slide Number Placeholder 6"/>
          <p:cNvSpPr>
            <a:spLocks noGrp="1"/>
          </p:cNvSpPr>
          <p:nvPr>
            <p:ph type="sldNum" sz="quarter" idx="12"/>
          </p:nvPr>
        </p:nvSpPr>
        <p:spPr/>
        <p:txBody>
          <a:bodyPr/>
          <a:lstStyle/>
          <a:p>
            <a:fld id="{2A54287D-D52E-41E3-B5E3-7CAEA6970C6E}" type="slidenum">
              <a:rPr lang="ar-IQ" smtClean="0"/>
              <a:t>‹#›</a:t>
            </a:fld>
            <a:endParaRPr lang="ar-IQ"/>
          </a:p>
        </p:txBody>
      </p:sp>
    </p:spTree>
    <p:extLst>
      <p:ext uri="{BB962C8B-B14F-4D97-AF65-F5344CB8AC3E}">
        <p14:creationId xmlns:p14="http://schemas.microsoft.com/office/powerpoint/2010/main" val="1661627332"/>
      </p:ext>
    </p:extLst>
  </p:cSld>
  <p:clrMapOvr>
    <a:masterClrMapping/>
  </p:clrMapOvr>
  <p:transition spd="med">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ar-IQ"/>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C3200F-C1B7-483F-9BD6-45B9406EB737}" type="datetimeFigureOut">
              <a:rPr lang="ar-IQ" smtClean="0"/>
              <a:t>21/03/1441</a:t>
            </a:fld>
            <a:endParaRPr lang="ar-IQ"/>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A54287D-D52E-41E3-B5E3-7CAEA6970C6E}" type="slidenum">
              <a:rPr lang="ar-IQ" smtClean="0"/>
              <a:t>‹#›</a:t>
            </a:fld>
            <a:endParaRPr lang="ar-IQ"/>
          </a:p>
        </p:txBody>
      </p:sp>
    </p:spTree>
    <p:extLst>
      <p:ext uri="{BB962C8B-B14F-4D97-AF65-F5344CB8AC3E}">
        <p14:creationId xmlns:p14="http://schemas.microsoft.com/office/powerpoint/2010/main" val="42653305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pull/>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ar-IQ"/>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09600" y="274638"/>
            <a:ext cx="10972800" cy="1143000"/>
          </a:xfrm>
          <a:prstGeom prst="rect">
            <a:avLst/>
          </a:prstGeom>
        </p:spPr>
        <p:txBody>
          <a:bodyPr vert="horz" lIns="91440" tIns="45720" rIns="91440" bIns="45720" rtlCol="1" anchor="ctr">
            <a:normAutofit/>
          </a:bodyPr>
          <a:lstStyle/>
          <a:p>
            <a:r>
              <a:rPr lang="en-US"/>
              <a:t>Click to edit Master title style</a:t>
            </a:r>
            <a:endParaRPr lang="ar-IQ"/>
          </a:p>
        </p:txBody>
      </p:sp>
      <p:sp>
        <p:nvSpPr>
          <p:cNvPr id="3" name="Text Placeholder 2"/>
          <p:cNvSpPr>
            <a:spLocks noGrp="1"/>
          </p:cNvSpPr>
          <p:nvPr>
            <p:ph type="body" idx="1"/>
          </p:nvPr>
        </p:nvSpPr>
        <p:spPr>
          <a:xfrm>
            <a:off x="609600" y="1600201"/>
            <a:ext cx="10972800" cy="4525963"/>
          </a:xfrm>
          <a:prstGeom prst="rect">
            <a:avLst/>
          </a:prstGeom>
        </p:spPr>
        <p:txBody>
          <a:bodyPr vert="horz" lIns="91440" tIns="45720" rIns="91440" bIns="45720" rtlCol="1">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ar-IQ"/>
          </a:p>
        </p:txBody>
      </p:sp>
      <p:sp>
        <p:nvSpPr>
          <p:cNvPr id="4" name="Date Placeholder 3"/>
          <p:cNvSpPr>
            <a:spLocks noGrp="1"/>
          </p:cNvSpPr>
          <p:nvPr>
            <p:ph type="dt" sz="half" idx="2"/>
          </p:nvPr>
        </p:nvSpPr>
        <p:spPr>
          <a:xfrm>
            <a:off x="8737600" y="6356351"/>
            <a:ext cx="28448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fld id="{D3603324-90AF-4659-99BC-439CF8095963}" type="datetimeFigureOut">
              <a:rPr lang="ar-IQ" smtClean="0"/>
              <a:pPr/>
              <a:t>21/03/1441</a:t>
            </a:fld>
            <a:endParaRPr lang="ar-IQ"/>
          </a:p>
        </p:txBody>
      </p:sp>
      <p:sp>
        <p:nvSpPr>
          <p:cNvPr id="5" name="Footer Placeholder 4"/>
          <p:cNvSpPr>
            <a:spLocks noGrp="1"/>
          </p:cNvSpPr>
          <p:nvPr>
            <p:ph type="ftr" sz="quarter" idx="3"/>
          </p:nvPr>
        </p:nvSpPr>
        <p:spPr>
          <a:xfrm>
            <a:off x="4165600" y="6356351"/>
            <a:ext cx="38608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endParaRPr lang="ar-IQ"/>
          </a:p>
        </p:txBody>
      </p:sp>
      <p:sp>
        <p:nvSpPr>
          <p:cNvPr id="6" name="Slide Number Placeholder 5"/>
          <p:cNvSpPr>
            <a:spLocks noGrp="1"/>
          </p:cNvSpPr>
          <p:nvPr>
            <p:ph type="sldNum" sz="quarter" idx="4"/>
          </p:nvPr>
        </p:nvSpPr>
        <p:spPr>
          <a:xfrm>
            <a:off x="609600" y="6356351"/>
            <a:ext cx="28448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fld id="{DDCB3A8B-7A5F-4D22-BDCE-1C657392232E}" type="slidenum">
              <a:rPr lang="ar-IQ" smtClean="0"/>
              <a:pPr/>
              <a:t>‹#›</a:t>
            </a:fld>
            <a:endParaRPr lang="ar-IQ"/>
          </a:p>
        </p:txBody>
      </p:sp>
    </p:spTree>
    <p:extLst>
      <p:ext uri="{BB962C8B-B14F-4D97-AF65-F5344CB8AC3E}">
        <p14:creationId xmlns:p14="http://schemas.microsoft.com/office/powerpoint/2010/main" val="36113609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ar-IQ"/>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jp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image" Target="../media/image14.jpeg"/><Relationship Id="rId1" Type="http://schemas.openxmlformats.org/officeDocument/2006/relationships/slideLayout" Target="../slideLayouts/slideLayout7.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image" Target="../media/image17.jpg"/><Relationship Id="rId1" Type="http://schemas.openxmlformats.org/officeDocument/2006/relationships/slideLayout" Target="../slideLayouts/slideLayout7.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image" Target="../media/image18.jpg"/><Relationship Id="rId1" Type="http://schemas.openxmlformats.org/officeDocument/2006/relationships/slideLayout" Target="../slideLayouts/slideLayout7.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diagramData" Target="../diagrams/data8.xml"/><Relationship Id="rId7" Type="http://schemas.microsoft.com/office/2007/relationships/diagramDrawing" Target="../diagrams/drawing8.xml"/><Relationship Id="rId2" Type="http://schemas.openxmlformats.org/officeDocument/2006/relationships/image" Target="../media/image20.jpg"/><Relationship Id="rId1" Type="http://schemas.openxmlformats.org/officeDocument/2006/relationships/slideLayout" Target="../slideLayouts/slideLayout7.xml"/><Relationship Id="rId6" Type="http://schemas.openxmlformats.org/officeDocument/2006/relationships/diagramColors" Target="../diagrams/colors8.xml"/><Relationship Id="rId5" Type="http://schemas.openxmlformats.org/officeDocument/2006/relationships/diagramQuickStyle" Target="../diagrams/quickStyle8.xml"/><Relationship Id="rId4" Type="http://schemas.openxmlformats.org/officeDocument/2006/relationships/diagramLayout" Target="../diagrams/layout8.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diagramData" Target="../diagrams/data9.xml"/><Relationship Id="rId7" Type="http://schemas.microsoft.com/office/2007/relationships/diagramDrawing" Target="../diagrams/drawing9.xml"/><Relationship Id="rId2" Type="http://schemas.openxmlformats.org/officeDocument/2006/relationships/image" Target="../media/image21.jpg"/><Relationship Id="rId1" Type="http://schemas.openxmlformats.org/officeDocument/2006/relationships/slideLayout" Target="../slideLayouts/slideLayout7.xml"/><Relationship Id="rId6" Type="http://schemas.openxmlformats.org/officeDocument/2006/relationships/diagramColors" Target="../diagrams/colors9.xml"/><Relationship Id="rId5" Type="http://schemas.openxmlformats.org/officeDocument/2006/relationships/diagramQuickStyle" Target="../diagrams/quickStyle9.xml"/><Relationship Id="rId4" Type="http://schemas.openxmlformats.org/officeDocument/2006/relationships/diagramLayout" Target="../diagrams/layout9.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diagramData" Target="../diagrams/data10.xml"/><Relationship Id="rId7" Type="http://schemas.microsoft.com/office/2007/relationships/diagramDrawing" Target="../diagrams/drawing10.xml"/><Relationship Id="rId2" Type="http://schemas.openxmlformats.org/officeDocument/2006/relationships/image" Target="../media/image22.jpg"/><Relationship Id="rId1" Type="http://schemas.openxmlformats.org/officeDocument/2006/relationships/slideLayout" Target="../slideLayouts/slideLayout7.xml"/><Relationship Id="rId6" Type="http://schemas.openxmlformats.org/officeDocument/2006/relationships/diagramColors" Target="../diagrams/colors10.xml"/><Relationship Id="rId5" Type="http://schemas.openxmlformats.org/officeDocument/2006/relationships/diagramQuickStyle" Target="../diagrams/quickStyle10.xml"/><Relationship Id="rId4" Type="http://schemas.openxmlformats.org/officeDocument/2006/relationships/diagramLayout" Target="../diagrams/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23.jp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24.jp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image" Target="../media/image24.jpg"/><Relationship Id="rId1" Type="http://schemas.openxmlformats.org/officeDocument/2006/relationships/slideLayout" Target="../slideLayouts/slideLayout7.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2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10.jpg"/><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11.jpg"/><Relationship Id="rId1" Type="http://schemas.openxmlformats.org/officeDocument/2006/relationships/slideLayout" Target="../slideLayouts/slideLayout7.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12.jpg"/><Relationship Id="rId1" Type="http://schemas.openxmlformats.org/officeDocument/2006/relationships/slideLayout" Target="../slideLayouts/slideLayout7.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17109"/>
            <a:ext cx="12192000" cy="6858000"/>
          </a:xfrm>
          <a:prstGeom prst="rect">
            <a:avLst/>
          </a:prstGeom>
        </p:spPr>
      </p:pic>
      <p:sp>
        <p:nvSpPr>
          <p:cNvPr id="6" name="TextBox 5"/>
          <p:cNvSpPr txBox="1"/>
          <p:nvPr/>
        </p:nvSpPr>
        <p:spPr>
          <a:xfrm>
            <a:off x="1855304" y="3583586"/>
            <a:ext cx="9050796" cy="769441"/>
          </a:xfrm>
          <a:prstGeom prst="rect">
            <a:avLst/>
          </a:prstGeom>
          <a:solidFill>
            <a:schemeClr val="bg1">
              <a:alpha val="80000"/>
            </a:schemeClr>
          </a:solidFill>
        </p:spPr>
        <p:txBody>
          <a:bodyPr wrap="square">
            <a:spAutoFit/>
          </a:bodyPr>
          <a:lstStyle>
            <a:defPPr>
              <a:defRPr lang="ar-IQ"/>
            </a:defPPr>
            <a:lvl1pPr algn="just" rtl="1">
              <a:defRPr sz="3200" b="1">
                <a:solidFill>
                  <a:prstClr val="black"/>
                </a:solidFill>
                <a:latin typeface="Calibri" panose="020F0502020204030204" pitchFamily="34" charset="0"/>
                <a:ea typeface="Times New Roman" panose="02020603050405020304" pitchFamily="18" charset="0"/>
              </a:defRPr>
            </a:lvl1pPr>
          </a:lstStyle>
          <a:p>
            <a:pPr algn="ctr"/>
            <a:r>
              <a:rPr lang="ar-IQ" sz="4400" dirty="0">
                <a:solidFill>
                  <a:schemeClr val="accent5">
                    <a:lumMod val="75000"/>
                  </a:schemeClr>
                </a:solidFill>
              </a:rPr>
              <a:t>الاعتماد الاكاديمي في مؤسسات التعليم العالي</a:t>
            </a:r>
          </a:p>
        </p:txBody>
      </p:sp>
      <p:sp>
        <p:nvSpPr>
          <p:cNvPr id="3" name="Rectangle 2"/>
          <p:cNvSpPr/>
          <p:nvPr/>
        </p:nvSpPr>
        <p:spPr>
          <a:xfrm>
            <a:off x="3450683" y="4674874"/>
            <a:ext cx="5290633" cy="646331"/>
          </a:xfrm>
          <a:prstGeom prst="rect">
            <a:avLst/>
          </a:prstGeom>
          <a:solidFill>
            <a:schemeClr val="bg1">
              <a:alpha val="80000"/>
            </a:schemeClr>
          </a:solidFill>
        </p:spPr>
        <p:txBody>
          <a:bodyPr wrap="square">
            <a:spAutoFit/>
          </a:bodyPr>
          <a:lstStyle/>
          <a:p>
            <a:pPr algn="ctr" rtl="1"/>
            <a:r>
              <a:rPr lang="ar-IQ" sz="3600" b="1" dirty="0">
                <a:solidFill>
                  <a:srgbClr val="C00000"/>
                </a:solidFill>
                <a:latin typeface="Calibri" panose="020F0502020204030204" pitchFamily="34" charset="0"/>
                <a:ea typeface="Times New Roman" panose="02020603050405020304" pitchFamily="18" charset="0"/>
              </a:rPr>
              <a:t>أ. م. د. عمار عبد الامير زوين</a:t>
            </a:r>
          </a:p>
        </p:txBody>
      </p:sp>
      <p:sp>
        <p:nvSpPr>
          <p:cNvPr id="10" name="Rectangle 9"/>
          <p:cNvSpPr/>
          <p:nvPr/>
        </p:nvSpPr>
        <p:spPr>
          <a:xfrm>
            <a:off x="2877323" y="5643052"/>
            <a:ext cx="6437351" cy="646331"/>
          </a:xfrm>
          <a:prstGeom prst="rect">
            <a:avLst/>
          </a:prstGeom>
          <a:solidFill>
            <a:schemeClr val="bg1">
              <a:alpha val="80000"/>
            </a:schemeClr>
          </a:solidFill>
        </p:spPr>
        <p:txBody>
          <a:bodyPr wrap="square">
            <a:spAutoFit/>
          </a:bodyPr>
          <a:lstStyle/>
          <a:p>
            <a:pPr algn="ctr" rtl="1"/>
            <a:r>
              <a:rPr lang="ar-IQ" sz="3600" b="1" dirty="0">
                <a:solidFill>
                  <a:srgbClr val="00B050"/>
                </a:solidFill>
                <a:latin typeface="Calibri" panose="020F0502020204030204" pitchFamily="34" charset="0"/>
                <a:ea typeface="Times New Roman" panose="02020603050405020304" pitchFamily="18" charset="0"/>
              </a:rPr>
              <a:t>مدير قسم ضمان الجودة وتقويم الاداء</a:t>
            </a:r>
          </a:p>
        </p:txBody>
      </p:sp>
      <p:grpSp>
        <p:nvGrpSpPr>
          <p:cNvPr id="8" name="Group 7"/>
          <p:cNvGrpSpPr/>
          <p:nvPr/>
        </p:nvGrpSpPr>
        <p:grpSpPr>
          <a:xfrm>
            <a:off x="249378" y="226939"/>
            <a:ext cx="1831214" cy="1615114"/>
            <a:chOff x="152400" y="133350"/>
            <a:chExt cx="1459403" cy="1455540"/>
          </a:xfrm>
        </p:grpSpPr>
        <p:sp>
          <p:nvSpPr>
            <p:cNvPr id="9" name="Oval 8"/>
            <p:cNvSpPr/>
            <p:nvPr/>
          </p:nvSpPr>
          <p:spPr>
            <a:xfrm>
              <a:off x="152400" y="133350"/>
              <a:ext cx="1447800" cy="1447800"/>
            </a:xfrm>
            <a:prstGeom prst="ellipse">
              <a:avLst/>
            </a:prstGeom>
            <a:solidFill>
              <a:schemeClr val="bg1">
                <a:lumMod val="95000"/>
                <a:alpha val="6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330994">
                <a:spcBef>
                  <a:spcPts val="900"/>
                </a:spcBef>
              </a:pPr>
              <a:endParaRPr lang="ar-IQ" sz="3600">
                <a:solidFill>
                  <a:schemeClr val="bg1"/>
                </a:solidFill>
                <a:latin typeface="Segoe UI" panose="020B0502040204020203" pitchFamily="34" charset="0"/>
                <a:cs typeface="Segoe UI" panose="020B0502040204020203" pitchFamily="34" charset="0"/>
              </a:endParaRPr>
            </a:p>
          </p:txBody>
        </p:sp>
        <p:pic>
          <p:nvPicPr>
            <p:cNvPr id="11" name="Picture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2400" y="133350"/>
              <a:ext cx="1459403" cy="1455540"/>
            </a:xfrm>
            <a:prstGeom prst="rect">
              <a:avLst/>
            </a:prstGeom>
          </p:spPr>
        </p:pic>
      </p:grpSp>
      <p:pic>
        <p:nvPicPr>
          <p:cNvPr id="2" name="Picture 1"/>
          <p:cNvPicPr>
            <a:picLocks noChangeAspect="1"/>
          </p:cNvPicPr>
          <p:nvPr/>
        </p:nvPicPr>
        <p:blipFill rotWithShape="1">
          <a:blip r:embed="rId4" cstate="hqprint">
            <a:extLst>
              <a:ext uri="{28A0092B-C50C-407E-A947-70E740481C1C}">
                <a14:useLocalDpi xmlns:a14="http://schemas.microsoft.com/office/drawing/2010/main" val="0"/>
              </a:ext>
            </a:extLst>
          </a:blip>
          <a:srcRect l="6317" t="12017" b="11232"/>
          <a:stretch/>
        </p:blipFill>
        <p:spPr>
          <a:xfrm>
            <a:off x="8269357" y="148253"/>
            <a:ext cx="3591608" cy="1615114"/>
          </a:xfrm>
          <a:prstGeom prst="rect">
            <a:avLst/>
          </a:prstGeom>
        </p:spPr>
      </p:pic>
    </p:spTree>
    <p:extLst>
      <p:ext uri="{BB962C8B-B14F-4D97-AF65-F5344CB8AC3E}">
        <p14:creationId xmlns:p14="http://schemas.microsoft.com/office/powerpoint/2010/main" val="3291284466"/>
      </p:ext>
    </p:extLst>
  </p:cSld>
  <p:clrMapOvr>
    <a:masterClrMapping/>
  </p:clrMapOvr>
  <p:transition spd="med">
    <p:pull/>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934200"/>
          </a:xfrm>
          <a:prstGeom prst="rect">
            <a:avLst/>
          </a:prstGeom>
        </p:spPr>
      </p:pic>
      <p:graphicFrame>
        <p:nvGraphicFramePr>
          <p:cNvPr id="11" name="Diagram 10"/>
          <p:cNvGraphicFramePr/>
          <p:nvPr>
            <p:extLst>
              <p:ext uri="{D42A27DB-BD31-4B8C-83A1-F6EECF244321}">
                <p14:modId xmlns:p14="http://schemas.microsoft.com/office/powerpoint/2010/main" val="294453023"/>
              </p:ext>
            </p:extLst>
          </p:nvPr>
        </p:nvGraphicFramePr>
        <p:xfrm>
          <a:off x="0" y="230336"/>
          <a:ext cx="12151360" cy="6512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1438137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heel(1)">
                                      <p:cBhvr>
                                        <p:cTn id="7"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1" grpId="0">
        <p:bldAsOne/>
      </p:bldGraphic>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pic>
        <p:nvPicPr>
          <p:cNvPr id="5" name="Picture 2">
            <a:extLst>
              <a:ext uri="{FF2B5EF4-FFF2-40B4-BE49-F238E27FC236}">
                <a16:creationId xmlns:a16="http://schemas.microsoft.com/office/drawing/2014/main" id="{F8F57658-A479-48CF-8C9E-9CD44F0C927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0942" y="714375"/>
            <a:ext cx="5419725" cy="5429250"/>
          </a:xfrm>
          <a:prstGeom prst="rect">
            <a:avLst/>
          </a:prstGeom>
          <a:ln>
            <a:noFill/>
          </a:ln>
          <a:effectLst>
            <a:softEdge rad="112500"/>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5369734"/>
      </p:ext>
    </p:extLst>
  </p:cSld>
  <p:clrMapOvr>
    <a:masterClrMapping/>
  </p:clrMapOvr>
  <p:transition spd="med">
    <p:pull/>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5576251" y="493433"/>
            <a:ext cx="6042040" cy="584775"/>
          </a:xfrm>
          <a:prstGeom prst="rect">
            <a:avLst/>
          </a:prstGeom>
          <a:solidFill>
            <a:srgbClr val="0070C0"/>
          </a:solidFill>
        </p:spPr>
        <p:txBody>
          <a:bodyPr wrap="none">
            <a:spAutoFit/>
          </a:bodyPr>
          <a:lstStyle/>
          <a:p>
            <a:pPr algn="r" rtl="1"/>
            <a:r>
              <a:rPr lang="ar-IQ" sz="3200" b="1" dirty="0">
                <a:solidFill>
                  <a:prstClr val="white"/>
                </a:solidFill>
              </a:rPr>
              <a:t>المعيار الأول: استراتيجية المؤسسة التعليمية</a:t>
            </a:r>
          </a:p>
        </p:txBody>
      </p:sp>
      <p:sp>
        <p:nvSpPr>
          <p:cNvPr id="4" name="Rectangle 3"/>
          <p:cNvSpPr/>
          <p:nvPr/>
        </p:nvSpPr>
        <p:spPr>
          <a:xfrm>
            <a:off x="5576251" y="1053160"/>
            <a:ext cx="6046478" cy="3046988"/>
          </a:xfrm>
          <a:prstGeom prst="rect">
            <a:avLst/>
          </a:prstGeom>
          <a:solidFill>
            <a:schemeClr val="bg1">
              <a:alpha val="80000"/>
            </a:schemeClr>
          </a:solidFill>
        </p:spPr>
        <p:txBody>
          <a:bodyPr wrap="square">
            <a:spAutoFit/>
          </a:bodyPr>
          <a:lstStyle/>
          <a:p>
            <a:pPr lvl="0" algn="just" rtl="1"/>
            <a:r>
              <a:rPr lang="ar-IQ" sz="3200" b="1" dirty="0">
                <a:solidFill>
                  <a:prstClr val="black"/>
                </a:solidFill>
                <a:latin typeface="Calibri" panose="020F0502020204030204" pitchFamily="34" charset="0"/>
                <a:ea typeface="Times New Roman" panose="02020603050405020304" pitchFamily="18" charset="0"/>
              </a:rPr>
              <a:t>يعمل التخطيط الاستراتيجي للتعليم على مساعدة المؤسسات التعليمية للاستفادة من نواحي القوة وتطويرها وتنميتها والحد من جوانب الضعف ويوجه اصحاب القرار في المؤسسة نحو اتخاذ قرارات صحيحة تحدد الملامح المستقبلية للمؤسسة.</a:t>
            </a:r>
            <a:endParaRPr lang="ar-SA" sz="32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405740446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5531368" y="493433"/>
            <a:ext cx="6086923" cy="584775"/>
          </a:xfrm>
          <a:prstGeom prst="rect">
            <a:avLst/>
          </a:prstGeom>
          <a:solidFill>
            <a:srgbClr val="0070C0"/>
          </a:solidFill>
        </p:spPr>
        <p:txBody>
          <a:bodyPr wrap="none">
            <a:spAutoFit/>
          </a:bodyPr>
          <a:lstStyle/>
          <a:p>
            <a:pPr algn="r" rtl="1"/>
            <a:r>
              <a:rPr lang="ar-IQ" sz="3200" b="1" dirty="0">
                <a:solidFill>
                  <a:prstClr val="white"/>
                </a:solidFill>
              </a:rPr>
              <a:t>المعيار الأول: استراتيجية المؤسسة التعليمية</a:t>
            </a:r>
          </a:p>
        </p:txBody>
      </p:sp>
      <p:sp>
        <p:nvSpPr>
          <p:cNvPr id="6" name="Rectangle 5"/>
          <p:cNvSpPr/>
          <p:nvPr/>
        </p:nvSpPr>
        <p:spPr>
          <a:xfrm>
            <a:off x="8736721" y="1076139"/>
            <a:ext cx="2890535"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الاول</a:t>
            </a:r>
          </a:p>
        </p:txBody>
      </p:sp>
      <p:graphicFrame>
        <p:nvGraphicFramePr>
          <p:cNvPr id="8" name="Diagram 7"/>
          <p:cNvGraphicFramePr/>
          <p:nvPr>
            <p:extLst>
              <p:ext uri="{D42A27DB-BD31-4B8C-83A1-F6EECF244321}">
                <p14:modId xmlns:p14="http://schemas.microsoft.com/office/powerpoint/2010/main" val="1541733228"/>
              </p:ext>
            </p:extLst>
          </p:nvPr>
        </p:nvGraphicFramePr>
        <p:xfrm>
          <a:off x="4778152" y="2708476"/>
          <a:ext cx="6507165" cy="291966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8617942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1000"/>
                                        <p:tgtEl>
                                          <p:spTgt spid="8"/>
                                        </p:tgtEl>
                                      </p:cBhvr>
                                    </p:animEffect>
                                    <p:anim calcmode="lin" valueType="num">
                                      <p:cBhvr>
                                        <p:cTn id="13" dur="1000" fill="hold"/>
                                        <p:tgtEl>
                                          <p:spTgt spid="8"/>
                                        </p:tgtEl>
                                        <p:attrNameLst>
                                          <p:attrName>ppt_x</p:attrName>
                                        </p:attrNameLst>
                                      </p:cBhvr>
                                      <p:tavLst>
                                        <p:tav tm="0">
                                          <p:val>
                                            <p:strVal val="#ppt_x"/>
                                          </p:val>
                                        </p:tav>
                                        <p:tav tm="100000">
                                          <p:val>
                                            <p:strVal val="#ppt_x"/>
                                          </p:val>
                                        </p:tav>
                                      </p:tavLst>
                                    </p:anim>
                                    <p:anim calcmode="lin" valueType="num">
                                      <p:cBhvr>
                                        <p:cTn id="14"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8" grpId="0">
        <p:bldAsOne/>
      </p:bldGraphic>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1981200" y="2574032"/>
            <a:ext cx="8229600" cy="1791072"/>
          </a:xfrm>
          <a:prstGeom prst="rect">
            <a:avLst/>
          </a:prstGeom>
        </p:spPr>
        <p:txBody>
          <a:bodyPr vert="horz" lIns="91440" tIns="45720" rIns="91440" bIns="45720" rtlCol="1" anchor="ctr">
            <a:noAutofit/>
          </a:bodyPr>
          <a:lstStyle>
            <a:lvl1pPr algn="ctr" defTabSz="914400" rtl="1" eaLnBrk="1" latinLnBrk="0" hangingPunct="1">
              <a:spcBef>
                <a:spcPct val="0"/>
              </a:spcBef>
              <a:buNone/>
              <a:defRPr sz="4400" b="1" kern="1200">
                <a:solidFill>
                  <a:srgbClr val="2D6F13"/>
                </a:solidFill>
                <a:latin typeface="+mj-lt"/>
                <a:ea typeface="+mj-ea"/>
                <a:cs typeface="+mj-cs"/>
              </a:defRPr>
            </a:lvl1pPr>
          </a:lstStyle>
          <a:p>
            <a:pPr marL="742950" indent="-742950"/>
            <a:endParaRPr lang="en-US" sz="5400" dirty="0">
              <a:latin typeface="Times New Roman" pitchFamily="18" charset="0"/>
              <a:cs typeface="Times New Roman" pitchFamily="18" charset="0"/>
            </a:endParaRPr>
          </a:p>
        </p:txBody>
      </p:sp>
      <p:sp>
        <p:nvSpPr>
          <p:cNvPr id="2" name="مستطيل 1"/>
          <p:cNvSpPr/>
          <p:nvPr/>
        </p:nvSpPr>
        <p:spPr>
          <a:xfrm>
            <a:off x="1929880" y="836712"/>
            <a:ext cx="8280920" cy="5016758"/>
          </a:xfrm>
          <a:prstGeom prst="rect">
            <a:avLst/>
          </a:prstGeom>
        </p:spPr>
        <p:txBody>
          <a:bodyPr wrap="square">
            <a:spAutoFit/>
          </a:bodyPr>
          <a:lstStyle/>
          <a:p>
            <a:pPr algn="just" rtl="1"/>
            <a:r>
              <a:rPr lang="ar-IQ" sz="3200" b="1" dirty="0">
                <a:solidFill>
                  <a:srgbClr val="FF0000"/>
                </a:solidFill>
                <a:effectLst>
                  <a:outerShdw blurRad="38100" dist="38100" dir="2700000" algn="tl">
                    <a:srgbClr val="000000">
                      <a:alpha val="43137"/>
                    </a:srgbClr>
                  </a:outerShdw>
                </a:effectLst>
                <a:latin typeface="Calibri"/>
                <a:cs typeface="Arial" panose="020B0604020202020204" pitchFamily="34" charset="0"/>
              </a:rPr>
              <a:t>الادلة والوثائق المطلوبة للعنصر الاول:</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1- وجود نسخ موثق فيها الرؤية والرسالة ومصادق عليها من الادارة العليا ومعلنة .</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2- استطلاع حول مدى فهم الرؤية والرسالة .</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3- محاضر الاجتماعات والقرارات المتعلقة بصياغة الاهداف.</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4- أدلة معدة عن متطلبات المؤسسة التعليمية والجهات المستفيدة وسوق العمل.</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5- وجود خطط تفصيلية، وقاعدة معلومات لبناء الخطة الشاملة.</a:t>
            </a:r>
          </a:p>
          <a:p>
            <a:pPr algn="just" rtl="1"/>
            <a:r>
              <a:rPr lang="ar-IQ" sz="3200" b="1" dirty="0">
                <a:solidFill>
                  <a:prstClr val="black"/>
                </a:solidFill>
                <a:effectLst>
                  <a:outerShdw blurRad="38100" dist="38100" dir="2700000" algn="tl">
                    <a:srgbClr val="000000">
                      <a:alpha val="43137"/>
                    </a:srgbClr>
                  </a:outerShdw>
                </a:effectLst>
                <a:latin typeface="Calibri"/>
                <a:cs typeface="Arial" panose="020B0604020202020204" pitchFamily="34" charset="0"/>
              </a:rPr>
              <a:t>6- خطط التحسين المستمر.</a:t>
            </a:r>
          </a:p>
        </p:txBody>
      </p:sp>
    </p:spTree>
    <p:extLst>
      <p:ext uri="{BB962C8B-B14F-4D97-AF65-F5344CB8AC3E}">
        <p14:creationId xmlns:p14="http://schemas.microsoft.com/office/powerpoint/2010/main" val="3892720837"/>
      </p:ext>
    </p:extLst>
  </p:cSld>
  <p:clrMapOvr>
    <a:masterClrMapping/>
  </p:clrMapOvr>
  <p:transition spd="slow">
    <p:comb/>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7222536" y="493433"/>
            <a:ext cx="4395755" cy="584775"/>
          </a:xfrm>
          <a:prstGeom prst="rect">
            <a:avLst/>
          </a:prstGeom>
          <a:solidFill>
            <a:srgbClr val="0070C0"/>
          </a:solidFill>
        </p:spPr>
        <p:txBody>
          <a:bodyPr wrap="none">
            <a:spAutoFit/>
          </a:bodyPr>
          <a:lstStyle/>
          <a:p>
            <a:pPr algn="r" rtl="1"/>
            <a:r>
              <a:rPr lang="ar-IQ" sz="3200" b="1" dirty="0">
                <a:solidFill>
                  <a:prstClr val="white"/>
                </a:solidFill>
              </a:rPr>
              <a:t>المعيار الثاني: الحوكمة والادارة</a:t>
            </a:r>
          </a:p>
        </p:txBody>
      </p:sp>
      <p:sp>
        <p:nvSpPr>
          <p:cNvPr id="4" name="Rectangle 3"/>
          <p:cNvSpPr/>
          <p:nvPr/>
        </p:nvSpPr>
        <p:spPr>
          <a:xfrm>
            <a:off x="571500" y="1053160"/>
            <a:ext cx="11051229" cy="1754326"/>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تتمثل الحوكمة في الجامعات بمجموعة من القوانين والنظم والقرارات التي تهدف الى تحقيق الجودة والتميز في الاداء عن طريق اختيار الاساليب المناسبة والفعالة لتحقيق خطط واهداف الجامعة.</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2365741384"/>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7222536" y="493433"/>
            <a:ext cx="4395755" cy="584775"/>
          </a:xfrm>
          <a:prstGeom prst="rect">
            <a:avLst/>
          </a:prstGeom>
          <a:solidFill>
            <a:srgbClr val="0070C0"/>
          </a:solidFill>
        </p:spPr>
        <p:txBody>
          <a:bodyPr wrap="none">
            <a:spAutoFit/>
          </a:bodyPr>
          <a:lstStyle/>
          <a:p>
            <a:pPr algn="r" rtl="1"/>
            <a:r>
              <a:rPr lang="ar-IQ" sz="3200" b="1" dirty="0">
                <a:solidFill>
                  <a:prstClr val="white"/>
                </a:solidFill>
              </a:rPr>
              <a:t>المعيار الثاني: الحوكمة والادارة</a:t>
            </a:r>
          </a:p>
        </p:txBody>
      </p:sp>
      <p:sp>
        <p:nvSpPr>
          <p:cNvPr id="6" name="Rectangle 5"/>
          <p:cNvSpPr/>
          <p:nvPr/>
        </p:nvSpPr>
        <p:spPr>
          <a:xfrm>
            <a:off x="8654967" y="1076139"/>
            <a:ext cx="2972289"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الثاني</a:t>
            </a:r>
          </a:p>
        </p:txBody>
      </p:sp>
      <p:graphicFrame>
        <p:nvGraphicFramePr>
          <p:cNvPr id="12" name="Diagram 11"/>
          <p:cNvGraphicFramePr/>
          <p:nvPr>
            <p:extLst>
              <p:ext uri="{D42A27DB-BD31-4B8C-83A1-F6EECF244321}">
                <p14:modId xmlns:p14="http://schemas.microsoft.com/office/powerpoint/2010/main" val="1114609590"/>
              </p:ext>
            </p:extLst>
          </p:nvPr>
        </p:nvGraphicFramePr>
        <p:xfrm>
          <a:off x="113554" y="1846728"/>
          <a:ext cx="8128000" cy="481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9743723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1000"/>
                                        <p:tgtEl>
                                          <p:spTgt spid="12"/>
                                        </p:tgtEl>
                                      </p:cBhvr>
                                    </p:animEffect>
                                    <p:anim calcmode="lin" valueType="num">
                                      <p:cBhvr>
                                        <p:cTn id="13" dur="1000" fill="hold"/>
                                        <p:tgtEl>
                                          <p:spTgt spid="12"/>
                                        </p:tgtEl>
                                        <p:attrNameLst>
                                          <p:attrName>ppt_x</p:attrName>
                                        </p:attrNameLst>
                                      </p:cBhvr>
                                      <p:tavLst>
                                        <p:tav tm="0">
                                          <p:val>
                                            <p:strVal val="#ppt_x"/>
                                          </p:val>
                                        </p:tav>
                                        <p:tav tm="100000">
                                          <p:val>
                                            <p:strVal val="#ppt_x"/>
                                          </p:val>
                                        </p:tav>
                                      </p:tavLst>
                                    </p:anim>
                                    <p:anim calcmode="lin" valueType="num">
                                      <p:cBhvr>
                                        <p:cTn id="14"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2" grpId="0">
        <p:bldAsOne/>
      </p:bldGraphic>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6371341" y="493433"/>
            <a:ext cx="5246950" cy="584775"/>
          </a:xfrm>
          <a:prstGeom prst="rect">
            <a:avLst/>
          </a:prstGeom>
          <a:solidFill>
            <a:srgbClr val="0070C0"/>
          </a:solidFill>
        </p:spPr>
        <p:txBody>
          <a:bodyPr wrap="none">
            <a:spAutoFit/>
          </a:bodyPr>
          <a:lstStyle/>
          <a:p>
            <a:pPr algn="r" rtl="1"/>
            <a:r>
              <a:rPr lang="ar-IQ" sz="3200" b="1" dirty="0">
                <a:solidFill>
                  <a:prstClr val="white"/>
                </a:solidFill>
              </a:rPr>
              <a:t>المعيار الثالث: الموارد المالية والمادية</a:t>
            </a:r>
          </a:p>
        </p:txBody>
      </p:sp>
      <p:sp>
        <p:nvSpPr>
          <p:cNvPr id="4" name="Rectangle 3"/>
          <p:cNvSpPr/>
          <p:nvPr/>
        </p:nvSpPr>
        <p:spPr>
          <a:xfrm>
            <a:off x="571500" y="1053160"/>
            <a:ext cx="11051229" cy="1754326"/>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تشكل الموارد المالية والمادية البيئة الحاضنة لجميع الانشطة والمهمات التي تضطلع بها المؤسسة الاكاديمية من التعليم والبحث العلمي وخدمة المجتمع.</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92886118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6371341" y="493433"/>
            <a:ext cx="5246950" cy="584775"/>
          </a:xfrm>
          <a:prstGeom prst="rect">
            <a:avLst/>
          </a:prstGeom>
          <a:solidFill>
            <a:srgbClr val="0070C0"/>
          </a:solidFill>
        </p:spPr>
        <p:txBody>
          <a:bodyPr wrap="none">
            <a:spAutoFit/>
          </a:bodyPr>
          <a:lstStyle/>
          <a:p>
            <a:pPr algn="r" rtl="1"/>
            <a:r>
              <a:rPr lang="ar-IQ" sz="3200" b="1" dirty="0">
                <a:solidFill>
                  <a:prstClr val="white"/>
                </a:solidFill>
              </a:rPr>
              <a:t>المعيار الثالث: الموارد المالية والمادية</a:t>
            </a:r>
          </a:p>
        </p:txBody>
      </p:sp>
      <p:sp>
        <p:nvSpPr>
          <p:cNvPr id="6" name="Rectangle 5"/>
          <p:cNvSpPr/>
          <p:nvPr/>
        </p:nvSpPr>
        <p:spPr>
          <a:xfrm>
            <a:off x="8642143" y="1076139"/>
            <a:ext cx="2985113"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الثالث</a:t>
            </a:r>
          </a:p>
        </p:txBody>
      </p:sp>
      <p:graphicFrame>
        <p:nvGraphicFramePr>
          <p:cNvPr id="9" name="Diagram 8"/>
          <p:cNvGraphicFramePr/>
          <p:nvPr>
            <p:extLst>
              <p:ext uri="{D42A27DB-BD31-4B8C-83A1-F6EECF244321}">
                <p14:modId xmlns:p14="http://schemas.microsoft.com/office/powerpoint/2010/main" val="3102094528"/>
              </p:ext>
            </p:extLst>
          </p:nvPr>
        </p:nvGraphicFramePr>
        <p:xfrm>
          <a:off x="3840601" y="1921397"/>
          <a:ext cx="6947003" cy="208628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64507251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9"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6590953" y="493433"/>
            <a:ext cx="5027338" cy="584775"/>
          </a:xfrm>
          <a:prstGeom prst="rect">
            <a:avLst/>
          </a:prstGeom>
          <a:solidFill>
            <a:srgbClr val="0070C0"/>
          </a:solidFill>
        </p:spPr>
        <p:txBody>
          <a:bodyPr wrap="none">
            <a:spAutoFit/>
          </a:bodyPr>
          <a:lstStyle/>
          <a:p>
            <a:pPr algn="r" rtl="1"/>
            <a:r>
              <a:rPr lang="ar-IQ" sz="3200" b="1" dirty="0">
                <a:solidFill>
                  <a:prstClr val="white"/>
                </a:solidFill>
              </a:rPr>
              <a:t>المعيار الرابع: اعضاء هيئة التدريس</a:t>
            </a:r>
          </a:p>
        </p:txBody>
      </p:sp>
      <p:sp>
        <p:nvSpPr>
          <p:cNvPr id="4" name="Rectangle 3"/>
          <p:cNvSpPr/>
          <p:nvPr/>
        </p:nvSpPr>
        <p:spPr>
          <a:xfrm>
            <a:off x="571500" y="1053160"/>
            <a:ext cx="11051229" cy="1754326"/>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يعد الاهتمام باختيار اعضاء هيئة التدريس العنصر الحاسم في نجاح فاعلية عملية التعليم والتعلم، وعليه لابد ان يكون اعداد هيئة التدريس ومؤهلاتهم كاف لتحقيق رسالة المؤسسة التعليمية واهدافها.</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96096418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9383384" y="493433"/>
            <a:ext cx="2234907" cy="584775"/>
          </a:xfrm>
          <a:prstGeom prst="rect">
            <a:avLst/>
          </a:prstGeom>
          <a:solidFill>
            <a:srgbClr val="0070C0"/>
          </a:solidFill>
        </p:spPr>
        <p:txBody>
          <a:bodyPr wrap="none">
            <a:spAutoFit/>
          </a:bodyPr>
          <a:lstStyle/>
          <a:p>
            <a:pPr algn="r" rtl="1"/>
            <a:r>
              <a:rPr lang="ar-IQ" sz="3200" b="1" dirty="0">
                <a:solidFill>
                  <a:prstClr val="white"/>
                </a:solidFill>
              </a:rPr>
              <a:t>ما هو الاعتماد؟</a:t>
            </a:r>
          </a:p>
        </p:txBody>
      </p:sp>
      <p:sp>
        <p:nvSpPr>
          <p:cNvPr id="4" name="Rectangle 3"/>
          <p:cNvSpPr/>
          <p:nvPr/>
        </p:nvSpPr>
        <p:spPr>
          <a:xfrm>
            <a:off x="393539" y="1110005"/>
            <a:ext cx="11244419" cy="1323439"/>
          </a:xfrm>
          <a:prstGeom prst="rect">
            <a:avLst/>
          </a:prstGeom>
          <a:solidFill>
            <a:schemeClr val="bg1">
              <a:alpha val="80000"/>
            </a:schemeClr>
          </a:solidFill>
        </p:spPr>
        <p:txBody>
          <a:bodyPr wrap="square">
            <a:spAutoFit/>
          </a:bodyPr>
          <a:lstStyle/>
          <a:p>
            <a:pPr algn="just" rtl="1"/>
            <a:r>
              <a:rPr lang="ar-IQ" sz="4000" b="1" dirty="0">
                <a:solidFill>
                  <a:srgbClr val="222222"/>
                </a:solidFill>
                <a:latin typeface="Arial" panose="020B0604020202020204" pitchFamily="34" charset="0"/>
              </a:rPr>
              <a:t>الاعتماد هو إجراء تقوم به سلطة مخوّلة بمنح الاعتراف الرسمي بأن هيئة أو شخص ما كفؤ ومؤهل لأن يقوم بمهمة محددة.</a:t>
            </a:r>
            <a:endParaRPr lang="ar-IQ" sz="4000" b="1" dirty="0"/>
          </a:p>
        </p:txBody>
      </p:sp>
    </p:spTree>
    <p:extLst>
      <p:ext uri="{BB962C8B-B14F-4D97-AF65-F5344CB8AC3E}">
        <p14:creationId xmlns:p14="http://schemas.microsoft.com/office/powerpoint/2010/main" val="285944858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6590953" y="493433"/>
            <a:ext cx="5027338" cy="584775"/>
          </a:xfrm>
          <a:prstGeom prst="rect">
            <a:avLst/>
          </a:prstGeom>
          <a:solidFill>
            <a:srgbClr val="0070C0"/>
          </a:solidFill>
        </p:spPr>
        <p:txBody>
          <a:bodyPr wrap="none">
            <a:spAutoFit/>
          </a:bodyPr>
          <a:lstStyle/>
          <a:p>
            <a:pPr algn="r" rtl="1"/>
            <a:r>
              <a:rPr lang="ar-IQ" sz="3200" b="1" dirty="0">
                <a:solidFill>
                  <a:prstClr val="white"/>
                </a:solidFill>
              </a:rPr>
              <a:t>المعيار الرابع: اعضاء هيئة التدريس</a:t>
            </a:r>
          </a:p>
        </p:txBody>
      </p:sp>
      <p:sp>
        <p:nvSpPr>
          <p:cNvPr id="6" name="Rectangle 5"/>
          <p:cNvSpPr/>
          <p:nvPr/>
        </p:nvSpPr>
        <p:spPr>
          <a:xfrm>
            <a:off x="8640540" y="1076139"/>
            <a:ext cx="2986716"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الرابع</a:t>
            </a:r>
          </a:p>
        </p:txBody>
      </p:sp>
      <p:graphicFrame>
        <p:nvGraphicFramePr>
          <p:cNvPr id="11" name="Diagram 10"/>
          <p:cNvGraphicFramePr/>
          <p:nvPr>
            <p:extLst>
              <p:ext uri="{D42A27DB-BD31-4B8C-83A1-F6EECF244321}">
                <p14:modId xmlns:p14="http://schemas.microsoft.com/office/powerpoint/2010/main" val="2311635928"/>
              </p:ext>
            </p:extLst>
          </p:nvPr>
        </p:nvGraphicFramePr>
        <p:xfrm>
          <a:off x="113554" y="1846728"/>
          <a:ext cx="8128000" cy="481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38606783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11" grpId="0">
        <p:bldAsOne/>
      </p:bldGraphic>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381507" y="493433"/>
            <a:ext cx="3236784" cy="584775"/>
          </a:xfrm>
          <a:prstGeom prst="rect">
            <a:avLst/>
          </a:prstGeom>
          <a:solidFill>
            <a:srgbClr val="0070C0"/>
          </a:solidFill>
        </p:spPr>
        <p:txBody>
          <a:bodyPr wrap="none">
            <a:spAutoFit/>
          </a:bodyPr>
          <a:lstStyle/>
          <a:p>
            <a:pPr algn="r" rtl="1"/>
            <a:r>
              <a:rPr lang="ar-IQ" sz="3200" b="1" dirty="0">
                <a:solidFill>
                  <a:prstClr val="white"/>
                </a:solidFill>
              </a:rPr>
              <a:t>المعيار الخامس: الطلبة</a:t>
            </a:r>
          </a:p>
        </p:txBody>
      </p:sp>
      <p:sp>
        <p:nvSpPr>
          <p:cNvPr id="4" name="Rectangle 3"/>
          <p:cNvSpPr/>
          <p:nvPr/>
        </p:nvSpPr>
        <p:spPr>
          <a:xfrm>
            <a:off x="571500" y="1053160"/>
            <a:ext cx="11051229" cy="1754326"/>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يعد الطلبة محور العملية التعليمية وثمرتها وغاية وجودها، لذا تعمل المؤسسات التعليمية على اكساب الطلبة المهارات والمعارف والمعلومات وطرائق التفكير ومناهجه ومهاراته.</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253910416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381507" y="493433"/>
            <a:ext cx="3236784" cy="584775"/>
          </a:xfrm>
          <a:prstGeom prst="rect">
            <a:avLst/>
          </a:prstGeom>
          <a:solidFill>
            <a:srgbClr val="0070C0"/>
          </a:solidFill>
        </p:spPr>
        <p:txBody>
          <a:bodyPr wrap="none">
            <a:spAutoFit/>
          </a:bodyPr>
          <a:lstStyle/>
          <a:p>
            <a:pPr algn="r" rtl="1"/>
            <a:r>
              <a:rPr lang="ar-IQ" sz="3200" b="1" dirty="0">
                <a:solidFill>
                  <a:prstClr val="white"/>
                </a:solidFill>
              </a:rPr>
              <a:t>المعيار الخامس: الطلبة</a:t>
            </a:r>
          </a:p>
        </p:txBody>
      </p:sp>
      <p:sp>
        <p:nvSpPr>
          <p:cNvPr id="6" name="Rectangle 5"/>
          <p:cNvSpPr/>
          <p:nvPr/>
        </p:nvSpPr>
        <p:spPr>
          <a:xfrm>
            <a:off x="8363221" y="1076139"/>
            <a:ext cx="3264035"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الخامس</a:t>
            </a:r>
          </a:p>
        </p:txBody>
      </p:sp>
      <p:graphicFrame>
        <p:nvGraphicFramePr>
          <p:cNvPr id="2" name="Diagram 1"/>
          <p:cNvGraphicFramePr/>
          <p:nvPr>
            <p:extLst>
              <p:ext uri="{D42A27DB-BD31-4B8C-83A1-F6EECF244321}">
                <p14:modId xmlns:p14="http://schemas.microsoft.com/office/powerpoint/2010/main" val="575629664"/>
              </p:ext>
            </p:extLst>
          </p:nvPr>
        </p:nvGraphicFramePr>
        <p:xfrm>
          <a:off x="561789" y="1810870"/>
          <a:ext cx="8128000" cy="481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272863046"/>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2" grpId="0">
        <p:bldAsOne/>
      </p:bldGraphic>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7408484" y="493433"/>
            <a:ext cx="4209807" cy="584775"/>
          </a:xfrm>
          <a:prstGeom prst="rect">
            <a:avLst/>
          </a:prstGeom>
          <a:solidFill>
            <a:srgbClr val="0070C0"/>
          </a:solidFill>
        </p:spPr>
        <p:txBody>
          <a:bodyPr wrap="none">
            <a:spAutoFit/>
          </a:bodyPr>
          <a:lstStyle/>
          <a:p>
            <a:pPr algn="r" rtl="1"/>
            <a:r>
              <a:rPr lang="ar-IQ" sz="3200" b="1" dirty="0">
                <a:solidFill>
                  <a:prstClr val="white"/>
                </a:solidFill>
              </a:rPr>
              <a:t>المعيار السادس: البحث العلمي</a:t>
            </a:r>
          </a:p>
        </p:txBody>
      </p:sp>
      <p:sp>
        <p:nvSpPr>
          <p:cNvPr id="4" name="Rectangle 3"/>
          <p:cNvSpPr/>
          <p:nvPr/>
        </p:nvSpPr>
        <p:spPr>
          <a:xfrm>
            <a:off x="571500" y="1053160"/>
            <a:ext cx="11051229" cy="2308324"/>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يشكل هذا المعيار أهمية بالغة للمؤسسة التعليمية كونه يشير الى جوهر تميزها، اذ ان النشاط العلمي البحثي للمؤسسات العلمية الموجه نحو اكتشافات علمية نظرية وتطبيقية عبر تحويلها الى مشاريع ريادية خو الذي يحقق حالة التميز.</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378246484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7408484" y="493433"/>
            <a:ext cx="4209807" cy="584775"/>
          </a:xfrm>
          <a:prstGeom prst="rect">
            <a:avLst/>
          </a:prstGeom>
          <a:solidFill>
            <a:srgbClr val="0070C0"/>
          </a:solidFill>
        </p:spPr>
        <p:txBody>
          <a:bodyPr wrap="none">
            <a:spAutoFit/>
          </a:bodyPr>
          <a:lstStyle/>
          <a:p>
            <a:pPr algn="r" rtl="1"/>
            <a:r>
              <a:rPr lang="ar-IQ" sz="3200" b="1" dirty="0">
                <a:solidFill>
                  <a:prstClr val="white"/>
                </a:solidFill>
              </a:rPr>
              <a:t>المعيار السادس: البحث العلمي</a:t>
            </a:r>
          </a:p>
        </p:txBody>
      </p:sp>
      <p:sp>
        <p:nvSpPr>
          <p:cNvPr id="6" name="Rectangle 5"/>
          <p:cNvSpPr/>
          <p:nvPr/>
        </p:nvSpPr>
        <p:spPr>
          <a:xfrm>
            <a:off x="8356809" y="1076139"/>
            <a:ext cx="3270447"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السادس</a:t>
            </a:r>
          </a:p>
        </p:txBody>
      </p:sp>
      <p:graphicFrame>
        <p:nvGraphicFramePr>
          <p:cNvPr id="7" name="Diagram 6"/>
          <p:cNvGraphicFramePr/>
          <p:nvPr>
            <p:extLst>
              <p:ext uri="{D42A27DB-BD31-4B8C-83A1-F6EECF244321}">
                <p14:modId xmlns:p14="http://schemas.microsoft.com/office/powerpoint/2010/main" val="1416150475"/>
              </p:ext>
            </p:extLst>
          </p:nvPr>
        </p:nvGraphicFramePr>
        <p:xfrm>
          <a:off x="256989" y="1846730"/>
          <a:ext cx="8128000" cy="481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890953077"/>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1000"/>
                                        <p:tgtEl>
                                          <p:spTgt spid="7"/>
                                        </p:tgtEl>
                                      </p:cBhvr>
                                    </p:animEffect>
                                    <p:anim calcmode="lin" valueType="num">
                                      <p:cBhvr>
                                        <p:cTn id="13" dur="1000" fill="hold"/>
                                        <p:tgtEl>
                                          <p:spTgt spid="7"/>
                                        </p:tgtEl>
                                        <p:attrNameLst>
                                          <p:attrName>ppt_x</p:attrName>
                                        </p:attrNameLst>
                                      </p:cBhvr>
                                      <p:tavLst>
                                        <p:tav tm="0">
                                          <p:val>
                                            <p:strVal val="#ppt_x"/>
                                          </p:val>
                                        </p:tav>
                                        <p:tav tm="100000">
                                          <p:val>
                                            <p:strVal val="#ppt_x"/>
                                          </p:val>
                                        </p:tav>
                                      </p:tavLst>
                                    </p:anim>
                                    <p:anim calcmode="lin" valueType="num">
                                      <p:cBhvr>
                                        <p:cTn id="14" dur="10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Graphic spid="7" grpId="0">
        <p:bldAsOne/>
      </p:bldGraphic>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7488634" y="493433"/>
            <a:ext cx="4129657" cy="584775"/>
          </a:xfrm>
          <a:prstGeom prst="rect">
            <a:avLst/>
          </a:prstGeom>
          <a:solidFill>
            <a:srgbClr val="0070C0"/>
          </a:solidFill>
        </p:spPr>
        <p:txBody>
          <a:bodyPr wrap="none">
            <a:spAutoFit/>
          </a:bodyPr>
          <a:lstStyle/>
          <a:p>
            <a:pPr algn="r" rtl="1"/>
            <a:r>
              <a:rPr lang="ar-IQ" sz="3200" b="1" dirty="0">
                <a:solidFill>
                  <a:prstClr val="white"/>
                </a:solidFill>
              </a:rPr>
              <a:t>المعيار السابع: خدمة المجتمع</a:t>
            </a:r>
          </a:p>
        </p:txBody>
      </p:sp>
      <p:sp>
        <p:nvSpPr>
          <p:cNvPr id="4" name="Rectangle 3"/>
          <p:cNvSpPr/>
          <p:nvPr/>
        </p:nvSpPr>
        <p:spPr>
          <a:xfrm>
            <a:off x="571500" y="1053160"/>
            <a:ext cx="11051229" cy="2308324"/>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تعد خدمة المجتمع معيار الارتكاز للمؤسسة التعليمية الذي من خلاله يتفاعل اعضاء هيئة التدريس والموظفين والطلبة مع جميع مؤسسات المجتمع المحلي والوطني بهدف تطويرهم اقتصاديا وثقافيا </a:t>
            </a:r>
            <a:r>
              <a:rPr lang="ar-IQ" sz="3600" b="1" dirty="0" err="1">
                <a:solidFill>
                  <a:prstClr val="black"/>
                </a:solidFill>
                <a:latin typeface="Calibri" panose="020F0502020204030204" pitchFamily="34" charset="0"/>
                <a:ea typeface="Times New Roman" panose="02020603050405020304" pitchFamily="18" charset="0"/>
              </a:rPr>
              <a:t>ومهاريا</a:t>
            </a:r>
            <a:r>
              <a:rPr lang="ar-IQ" sz="3600" b="1" dirty="0">
                <a:solidFill>
                  <a:prstClr val="black"/>
                </a:solidFill>
                <a:latin typeface="Calibri" panose="020F0502020204030204" pitchFamily="34" charset="0"/>
                <a:ea typeface="Times New Roman" panose="02020603050405020304" pitchFamily="18" charset="0"/>
              </a:rPr>
              <a:t> واجتماعيا سعيا الى تحقيق التكامل بين المؤسسة التعلمية والمجتمع.</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4149898801"/>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407156" y="493433"/>
            <a:ext cx="3211135" cy="584775"/>
          </a:xfrm>
          <a:prstGeom prst="rect">
            <a:avLst/>
          </a:prstGeom>
          <a:solidFill>
            <a:srgbClr val="0070C0"/>
          </a:solidFill>
        </p:spPr>
        <p:txBody>
          <a:bodyPr wrap="none">
            <a:spAutoFit/>
          </a:bodyPr>
          <a:lstStyle/>
          <a:p>
            <a:pPr algn="r" rtl="1"/>
            <a:r>
              <a:rPr lang="ar-IQ" sz="3200" b="1" dirty="0">
                <a:solidFill>
                  <a:prstClr val="white"/>
                </a:solidFill>
              </a:rPr>
              <a:t>المعيار الثامن: المناهج</a:t>
            </a:r>
          </a:p>
        </p:txBody>
      </p:sp>
      <p:sp>
        <p:nvSpPr>
          <p:cNvPr id="4" name="Rectangle 3"/>
          <p:cNvSpPr/>
          <p:nvPr/>
        </p:nvSpPr>
        <p:spPr>
          <a:xfrm>
            <a:off x="571500" y="1053160"/>
            <a:ext cx="11051229" cy="2308324"/>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تعد المناهج اداة التربية والتعليم في قيادة التغيرات في المجتمع لإعداد نوعية من المتعلمين القادرين على مواجهة متطلبات العصر والمستقبل، اذ يهدف المنهج الى بناء الانسان من خلال احداث النمو الشامل والمتكامل للمتعلم.</a:t>
            </a:r>
            <a:endParaRPr lang="ar-SA" sz="36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162303095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407156" y="493433"/>
            <a:ext cx="3211135" cy="584775"/>
          </a:xfrm>
          <a:prstGeom prst="rect">
            <a:avLst/>
          </a:prstGeom>
          <a:solidFill>
            <a:srgbClr val="0070C0"/>
          </a:solidFill>
        </p:spPr>
        <p:txBody>
          <a:bodyPr wrap="none">
            <a:spAutoFit/>
          </a:bodyPr>
          <a:lstStyle/>
          <a:p>
            <a:pPr algn="r" rtl="1"/>
            <a:r>
              <a:rPr lang="ar-IQ" sz="3200" b="1" dirty="0">
                <a:solidFill>
                  <a:prstClr val="white"/>
                </a:solidFill>
              </a:rPr>
              <a:t>المعيار الثامن: المناهج</a:t>
            </a:r>
          </a:p>
        </p:txBody>
      </p:sp>
      <p:graphicFrame>
        <p:nvGraphicFramePr>
          <p:cNvPr id="6" name="Diagram 5"/>
          <p:cNvGraphicFramePr/>
          <p:nvPr>
            <p:extLst>
              <p:ext uri="{D42A27DB-BD31-4B8C-83A1-F6EECF244321}">
                <p14:modId xmlns:p14="http://schemas.microsoft.com/office/powerpoint/2010/main" val="3674619092"/>
              </p:ext>
            </p:extLst>
          </p:nvPr>
        </p:nvGraphicFramePr>
        <p:xfrm>
          <a:off x="481107" y="1855693"/>
          <a:ext cx="8128000" cy="481155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Rectangle 6"/>
          <p:cNvSpPr/>
          <p:nvPr/>
        </p:nvSpPr>
        <p:spPr>
          <a:xfrm>
            <a:off x="8611686" y="1076139"/>
            <a:ext cx="3015570" cy="584775"/>
          </a:xfrm>
          <a:prstGeom prst="rect">
            <a:avLst/>
          </a:prstGeom>
          <a:solidFill>
            <a:schemeClr val="accent4"/>
          </a:solidFill>
        </p:spPr>
        <p:txBody>
          <a:bodyPr wrap="none">
            <a:spAutoFit/>
          </a:bodyPr>
          <a:lstStyle/>
          <a:p>
            <a:pPr algn="r" rtl="1"/>
            <a:r>
              <a:rPr lang="ar-IQ" sz="3200" b="1" dirty="0">
                <a:solidFill>
                  <a:prstClr val="white"/>
                </a:solidFill>
              </a:rPr>
              <a:t>عناصر المعيار الثامن</a:t>
            </a:r>
          </a:p>
        </p:txBody>
      </p:sp>
    </p:spTree>
    <p:extLst>
      <p:ext uri="{BB962C8B-B14F-4D97-AF65-F5344CB8AC3E}">
        <p14:creationId xmlns:p14="http://schemas.microsoft.com/office/powerpoint/2010/main" val="1747802700"/>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AsOne/>
      </p:bldGraphic>
      <p:bldP spid="7"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77910659"/>
      </p:ext>
    </p:extLst>
  </p:cSld>
  <p:clrMapOvr>
    <a:masterClrMapping/>
  </p:clrMapOvr>
  <p:transition spd="med">
    <p:pull/>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075333" y="493433"/>
            <a:ext cx="3542958" cy="584775"/>
          </a:xfrm>
          <a:prstGeom prst="rect">
            <a:avLst/>
          </a:prstGeom>
          <a:solidFill>
            <a:srgbClr val="0070C0"/>
          </a:solidFill>
        </p:spPr>
        <p:txBody>
          <a:bodyPr wrap="none">
            <a:spAutoFit/>
          </a:bodyPr>
          <a:lstStyle/>
          <a:p>
            <a:pPr algn="r" rtl="1"/>
            <a:r>
              <a:rPr lang="ar-IQ" sz="3200" b="1" dirty="0">
                <a:solidFill>
                  <a:prstClr val="white"/>
                </a:solidFill>
              </a:rPr>
              <a:t>ما هو الاعتماد الاكاديمي؟</a:t>
            </a:r>
          </a:p>
        </p:txBody>
      </p:sp>
      <p:sp>
        <p:nvSpPr>
          <p:cNvPr id="4" name="Rectangle 3"/>
          <p:cNvSpPr/>
          <p:nvPr/>
        </p:nvSpPr>
        <p:spPr>
          <a:xfrm>
            <a:off x="289367" y="4826507"/>
            <a:ext cx="11736730" cy="1661993"/>
          </a:xfrm>
          <a:prstGeom prst="rect">
            <a:avLst/>
          </a:prstGeom>
          <a:solidFill>
            <a:schemeClr val="bg1">
              <a:alpha val="80000"/>
            </a:schemeClr>
          </a:solidFill>
        </p:spPr>
        <p:txBody>
          <a:bodyPr wrap="square">
            <a:spAutoFit/>
          </a:bodyPr>
          <a:lstStyle/>
          <a:p>
            <a:pPr algn="ctr" rtl="1"/>
            <a:r>
              <a:rPr lang="ar-IQ" sz="3400" b="1" dirty="0">
                <a:solidFill>
                  <a:srgbClr val="222222"/>
                </a:solidFill>
                <a:latin typeface="Arial" panose="020B0604020202020204" pitchFamily="34" charset="0"/>
              </a:rPr>
              <a:t>هو اعتراف موثق يُمنح للمؤسسة التعليمية من قبل هيئة رسمية تفيد ان المؤسسة قد حققت الحد الادنى من المعايير المطلوبة، وهو عملية تقويمية تتم بواسطة هيئة متخصصة في ضوء معايير محددة لمجالات العملية التعليمية المتعددة.</a:t>
            </a:r>
            <a:endParaRPr lang="ar-IQ" sz="3400" b="1" dirty="0"/>
          </a:p>
        </p:txBody>
      </p:sp>
    </p:spTree>
    <p:extLst>
      <p:ext uri="{BB962C8B-B14F-4D97-AF65-F5344CB8AC3E}">
        <p14:creationId xmlns:p14="http://schemas.microsoft.com/office/powerpoint/2010/main" val="46474026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278915" y="493433"/>
            <a:ext cx="3339376" cy="584775"/>
          </a:xfrm>
          <a:prstGeom prst="rect">
            <a:avLst/>
          </a:prstGeom>
          <a:solidFill>
            <a:srgbClr val="0070C0"/>
          </a:solidFill>
        </p:spPr>
        <p:txBody>
          <a:bodyPr wrap="none">
            <a:spAutoFit/>
          </a:bodyPr>
          <a:lstStyle/>
          <a:p>
            <a:pPr algn="r" rtl="1"/>
            <a:r>
              <a:rPr lang="ar-IQ" sz="3200" b="1" dirty="0">
                <a:solidFill>
                  <a:prstClr val="white"/>
                </a:solidFill>
              </a:rPr>
              <a:t>أنواع الاعتماد الأكاديمي</a:t>
            </a:r>
          </a:p>
        </p:txBody>
      </p:sp>
      <p:sp>
        <p:nvSpPr>
          <p:cNvPr id="4" name="Rectangle 3"/>
          <p:cNvSpPr/>
          <p:nvPr/>
        </p:nvSpPr>
        <p:spPr>
          <a:xfrm>
            <a:off x="571500" y="1278953"/>
            <a:ext cx="11051229" cy="2123658"/>
          </a:xfrm>
          <a:prstGeom prst="rect">
            <a:avLst/>
          </a:prstGeom>
          <a:solidFill>
            <a:schemeClr val="bg1">
              <a:alpha val="80000"/>
            </a:schemeClr>
          </a:solidFill>
        </p:spPr>
        <p:txBody>
          <a:bodyPr wrap="square">
            <a:spAutoFit/>
          </a:bodyPr>
          <a:lstStyle/>
          <a:p>
            <a:pPr lvl="0" algn="just" rtl="1"/>
            <a:r>
              <a:rPr lang="ar-IQ" sz="3200" b="1" dirty="0">
                <a:solidFill>
                  <a:prstClr val="black"/>
                </a:solidFill>
                <a:latin typeface="Calibri" panose="020F0502020204030204" pitchFamily="34" charset="0"/>
                <a:ea typeface="Times New Roman" panose="02020603050405020304" pitchFamily="18" charset="0"/>
              </a:rPr>
              <a:t>الاعتماد المؤسسي </a:t>
            </a:r>
            <a:r>
              <a:rPr lang="en-US" sz="3200" b="1" dirty="0">
                <a:solidFill>
                  <a:srgbClr val="FF0000"/>
                </a:solidFill>
                <a:effectLst>
                  <a:outerShdw blurRad="38100" dist="38100" dir="2700000" algn="tl">
                    <a:srgbClr val="000000">
                      <a:alpha val="43137"/>
                    </a:srgbClr>
                  </a:outerShdw>
                </a:effectLst>
              </a:rPr>
              <a:t>Institutional Accreditation</a:t>
            </a:r>
            <a:r>
              <a:rPr lang="ar-IQ" sz="3200" b="1" dirty="0">
                <a:solidFill>
                  <a:prstClr val="black"/>
                </a:solidFill>
                <a:latin typeface="Calibri" panose="020F0502020204030204" pitchFamily="34" charset="0"/>
                <a:ea typeface="Times New Roman" panose="02020603050405020304" pitchFamily="18" charset="0"/>
              </a:rPr>
              <a:t>: وهو اعتماد المؤسسة ككل وفقاً لمعايير محددة حول كيفية المرافق والمصادر ويشمل ذلك العاملين بالمؤسسة وتوفير الخدمات الأكاديمية والطلابية المساندة والمناهج, ومستويات إنجاز الطلاب والهيئة الأكاديمية وغيرها من مكونات المؤسسة التعليمية.</a:t>
            </a:r>
            <a:endParaRPr lang="ar-SA" sz="3200" b="1" dirty="0">
              <a:solidFill>
                <a:prstClr val="black"/>
              </a:solidFill>
              <a:latin typeface="Calibri" panose="020F0502020204030204" pitchFamily="34" charset="0"/>
              <a:ea typeface="Times New Roman" panose="02020603050405020304" pitchFamily="18" charset="0"/>
            </a:endParaRPr>
          </a:p>
        </p:txBody>
      </p:sp>
      <p:sp>
        <p:nvSpPr>
          <p:cNvPr id="6" name="Rectangle 5"/>
          <p:cNvSpPr/>
          <p:nvPr/>
        </p:nvSpPr>
        <p:spPr>
          <a:xfrm>
            <a:off x="571500" y="3603357"/>
            <a:ext cx="11051229" cy="1569660"/>
          </a:xfrm>
          <a:prstGeom prst="rect">
            <a:avLst/>
          </a:prstGeom>
          <a:solidFill>
            <a:schemeClr val="bg1">
              <a:alpha val="80000"/>
            </a:schemeClr>
          </a:solidFill>
        </p:spPr>
        <p:txBody>
          <a:bodyPr wrap="square">
            <a:spAutoFit/>
          </a:bodyPr>
          <a:lstStyle/>
          <a:p>
            <a:pPr lvl="0" algn="just" rtl="1"/>
            <a:r>
              <a:rPr lang="ar-IQ" sz="3200" b="1" dirty="0">
                <a:solidFill>
                  <a:prstClr val="black"/>
                </a:solidFill>
                <a:latin typeface="Calibri" panose="020F0502020204030204" pitchFamily="34" charset="0"/>
                <a:ea typeface="Times New Roman" panose="02020603050405020304" pitchFamily="18" charset="0"/>
              </a:rPr>
              <a:t> الاعتماد البرامجي </a:t>
            </a:r>
            <a:r>
              <a:rPr lang="en-US" sz="3200" b="1" dirty="0">
                <a:solidFill>
                  <a:srgbClr val="FF0000"/>
                </a:solidFill>
                <a:effectLst>
                  <a:outerShdw blurRad="38100" dist="38100" dir="2700000" algn="tl">
                    <a:srgbClr val="000000">
                      <a:alpha val="43137"/>
                    </a:srgbClr>
                  </a:outerShdw>
                </a:effectLst>
              </a:rPr>
              <a:t>Program Accreditation</a:t>
            </a:r>
            <a:r>
              <a:rPr lang="ar-IQ" sz="3200" b="1" dirty="0">
                <a:solidFill>
                  <a:prstClr val="black"/>
                </a:solidFill>
                <a:latin typeface="Calibri" panose="020F0502020204030204" pitchFamily="34" charset="0"/>
                <a:ea typeface="Times New Roman" panose="02020603050405020304" pitchFamily="18" charset="0"/>
              </a:rPr>
              <a:t>: ويطلق عليه أيضاً الاعتماد البرامج التخصصية يقصد به تقييم البرامج الأكاديمية </a:t>
            </a:r>
            <a:r>
              <a:rPr lang="ar-IQ" sz="3200" b="1">
                <a:solidFill>
                  <a:prstClr val="black"/>
                </a:solidFill>
                <a:latin typeface="Calibri" panose="020F0502020204030204" pitchFamily="34" charset="0"/>
                <a:ea typeface="Times New Roman" panose="02020603050405020304" pitchFamily="18" charset="0"/>
              </a:rPr>
              <a:t>مع معايير مؤسسة </a:t>
            </a:r>
            <a:r>
              <a:rPr lang="ar-IQ" sz="3200" b="1" dirty="0">
                <a:solidFill>
                  <a:prstClr val="black"/>
                </a:solidFill>
                <a:latin typeface="Calibri" panose="020F0502020204030204" pitchFamily="34" charset="0"/>
                <a:ea typeface="Times New Roman" panose="02020603050405020304" pitchFamily="18" charset="0"/>
              </a:rPr>
              <a:t>ما والتأكد من جودة هذه البرامج ومدى تناسبها لمستوى الشهادة الممنوحة.</a:t>
            </a:r>
            <a:endParaRPr lang="ar-SA" sz="3200" b="1" dirty="0">
              <a:solidFill>
                <a:prstClr val="black"/>
              </a:solidFill>
              <a:latin typeface="Calibri" panose="020F0502020204030204" pitchFamily="34" charset="0"/>
              <a:ea typeface="Times New Roman" panose="02020603050405020304" pitchFamily="18" charset="0"/>
            </a:endParaRPr>
          </a:p>
        </p:txBody>
      </p:sp>
    </p:spTree>
    <p:extLst>
      <p:ext uri="{BB962C8B-B14F-4D97-AF65-F5344CB8AC3E}">
        <p14:creationId xmlns:p14="http://schemas.microsoft.com/office/powerpoint/2010/main" val="770110258"/>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1000" fill="hold"/>
                                        <p:tgtEl>
                                          <p:spTgt spid="6"/>
                                        </p:tgtEl>
                                        <p:attrNameLst>
                                          <p:attrName>ppt_x</p:attrName>
                                        </p:attrNameLst>
                                      </p:cBhvr>
                                      <p:tavLst>
                                        <p:tav tm="0">
                                          <p:val>
                                            <p:strVal val="1+#ppt_w/2"/>
                                          </p:val>
                                        </p:tav>
                                        <p:tav tm="100000">
                                          <p:val>
                                            <p:strVal val="#ppt_x"/>
                                          </p:val>
                                        </p:tav>
                                      </p:tavLst>
                                    </p:anim>
                                    <p:anim calcmode="lin" valueType="num">
                                      <p:cBhvr additive="base">
                                        <p:cTn id="14"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059304" y="493433"/>
            <a:ext cx="3558987" cy="584775"/>
          </a:xfrm>
          <a:prstGeom prst="rect">
            <a:avLst/>
          </a:prstGeom>
          <a:solidFill>
            <a:srgbClr val="0070C0"/>
          </a:solidFill>
        </p:spPr>
        <p:txBody>
          <a:bodyPr wrap="none">
            <a:spAutoFit/>
          </a:bodyPr>
          <a:lstStyle/>
          <a:p>
            <a:pPr algn="r" rtl="1"/>
            <a:r>
              <a:rPr lang="ar-IQ" sz="3200" b="1" dirty="0">
                <a:solidFill>
                  <a:prstClr val="white"/>
                </a:solidFill>
              </a:rPr>
              <a:t>وظائف الاعتماد الاكاديمي</a:t>
            </a:r>
          </a:p>
        </p:txBody>
      </p:sp>
      <p:sp>
        <p:nvSpPr>
          <p:cNvPr id="4" name="Rectangle 3"/>
          <p:cNvSpPr/>
          <p:nvPr/>
        </p:nvSpPr>
        <p:spPr>
          <a:xfrm>
            <a:off x="570385" y="1223642"/>
            <a:ext cx="11051229" cy="4031873"/>
          </a:xfrm>
          <a:prstGeom prst="rect">
            <a:avLst/>
          </a:prstGeom>
          <a:solidFill>
            <a:schemeClr val="bg1">
              <a:alpha val="80000"/>
            </a:schemeClr>
          </a:solidFill>
        </p:spPr>
        <p:txBody>
          <a:bodyPr wrap="square">
            <a:spAutoFit/>
          </a:bodyPr>
          <a:lstStyle/>
          <a:p>
            <a:pPr marL="514350" lvl="0" indent="-514350" algn="just" rtl="1">
              <a:buFont typeface="+mj-lt"/>
              <a:buAutoNum type="arabicPeriod"/>
            </a:pPr>
            <a:r>
              <a:rPr lang="ar-IQ" sz="3200" b="1" dirty="0">
                <a:solidFill>
                  <a:prstClr val="black"/>
                </a:solidFill>
                <a:latin typeface="Calibri" panose="020F0502020204030204" pitchFamily="34" charset="0"/>
                <a:ea typeface="Times New Roman" panose="02020603050405020304" pitchFamily="18" charset="0"/>
              </a:rPr>
              <a:t>التأكد من أن المؤسسة التعليمية أو البرنامج الأكاديمي تتوافر بها المستويات المحددة من الجودة.</a:t>
            </a:r>
          </a:p>
          <a:p>
            <a:pPr marL="514350" indent="-514350" algn="just" rtl="1">
              <a:buFont typeface="+mj-lt"/>
              <a:buAutoNum type="arabicPeriod"/>
            </a:pPr>
            <a:r>
              <a:rPr lang="ar-IQ" sz="3200" b="1" dirty="0">
                <a:solidFill>
                  <a:prstClr val="black"/>
                </a:solidFill>
                <a:latin typeface="Calibri" panose="020F0502020204030204" pitchFamily="34" charset="0"/>
                <a:ea typeface="Times New Roman" panose="02020603050405020304" pitchFamily="18" charset="0"/>
              </a:rPr>
              <a:t>تضمين جميع أعضاء هيئة التدريس ومعاونيهم والعاملين في عملية التخطيط والتقويم المؤسسي.</a:t>
            </a:r>
          </a:p>
          <a:p>
            <a:pPr marL="514350" indent="-514350" algn="just" rtl="1">
              <a:buFont typeface="+mj-lt"/>
              <a:buAutoNum type="arabicPeriod"/>
            </a:pPr>
            <a:r>
              <a:rPr lang="ar-IQ" sz="3200" b="1" dirty="0">
                <a:solidFill>
                  <a:prstClr val="black"/>
                </a:solidFill>
                <a:latin typeface="Calibri" panose="020F0502020204030204" pitchFamily="34" charset="0"/>
                <a:ea typeface="Times New Roman" panose="02020603050405020304" pitchFamily="18" charset="0"/>
              </a:rPr>
              <a:t>مساعدة الجهات الخاصة والحكومية في تحديد المؤسسات التعليمية والبرامج الأكاديمية التي يمكن أن توجه إليها الاستثمارات.</a:t>
            </a:r>
          </a:p>
          <a:p>
            <a:pPr marL="514350" indent="-514350" algn="just" rtl="1">
              <a:buFont typeface="+mj-lt"/>
              <a:buAutoNum type="arabicPeriod"/>
            </a:pPr>
            <a:r>
              <a:rPr lang="ar-IQ" sz="3200" b="1" dirty="0">
                <a:solidFill>
                  <a:prstClr val="black"/>
                </a:solidFill>
                <a:latin typeface="Calibri" panose="020F0502020204030204" pitchFamily="34" charset="0"/>
                <a:ea typeface="Times New Roman" panose="02020603050405020304" pitchFamily="18" charset="0"/>
              </a:rPr>
              <a:t>مساعدة الطلاب على تحديد المؤسسة التعليمية التي تحقق طموحاتهم.</a:t>
            </a:r>
          </a:p>
          <a:p>
            <a:pPr marL="514350" indent="-514350" algn="just" rtl="1">
              <a:buFont typeface="+mj-lt"/>
              <a:buAutoNum type="arabicPeriod"/>
            </a:pPr>
            <a:r>
              <a:rPr lang="ar-IQ" sz="3200" b="1" dirty="0">
                <a:solidFill>
                  <a:prstClr val="black"/>
                </a:solidFill>
                <a:latin typeface="Calibri" panose="020F0502020204030204" pitchFamily="34" charset="0"/>
                <a:ea typeface="Times New Roman" panose="02020603050405020304" pitchFamily="18" charset="0"/>
              </a:rPr>
              <a:t>تسهيل انتقال الطلاب من مؤسسة تعليمية إلى أخرى.</a:t>
            </a:r>
          </a:p>
        </p:txBody>
      </p:sp>
    </p:spTree>
    <p:extLst>
      <p:ext uri="{BB962C8B-B14F-4D97-AF65-F5344CB8AC3E}">
        <p14:creationId xmlns:p14="http://schemas.microsoft.com/office/powerpoint/2010/main" val="151276669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aphicFrame>
        <p:nvGraphicFramePr>
          <p:cNvPr id="2" name="Diagram 1"/>
          <p:cNvGraphicFramePr/>
          <p:nvPr>
            <p:extLst>
              <p:ext uri="{D42A27DB-BD31-4B8C-83A1-F6EECF244321}">
                <p14:modId xmlns:p14="http://schemas.microsoft.com/office/powerpoint/2010/main" val="3439234569"/>
              </p:ext>
            </p:extLst>
          </p:nvPr>
        </p:nvGraphicFramePr>
        <p:xfrm>
          <a:off x="0" y="91440"/>
          <a:ext cx="12151360" cy="6512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72617001"/>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AsOne/>
      </p:bldGraphic>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aphicFrame>
        <p:nvGraphicFramePr>
          <p:cNvPr id="10" name="Diagram 9"/>
          <p:cNvGraphicFramePr/>
          <p:nvPr>
            <p:extLst>
              <p:ext uri="{D42A27DB-BD31-4B8C-83A1-F6EECF244321}">
                <p14:modId xmlns:p14="http://schemas.microsoft.com/office/powerpoint/2010/main" val="2068838218"/>
              </p:ext>
            </p:extLst>
          </p:nvPr>
        </p:nvGraphicFramePr>
        <p:xfrm>
          <a:off x="0" y="91440"/>
          <a:ext cx="12151360" cy="6512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009786953"/>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graphicFrame>
        <p:nvGraphicFramePr>
          <p:cNvPr id="10" name="Diagram 9"/>
          <p:cNvGraphicFramePr/>
          <p:nvPr>
            <p:extLst>
              <p:ext uri="{D42A27DB-BD31-4B8C-83A1-F6EECF244321}">
                <p14:modId xmlns:p14="http://schemas.microsoft.com/office/powerpoint/2010/main" val="4102250534"/>
              </p:ext>
            </p:extLst>
          </p:nvPr>
        </p:nvGraphicFramePr>
        <p:xfrm>
          <a:off x="0" y="91440"/>
          <a:ext cx="12151360" cy="6512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409590695"/>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heel(1)">
                                      <p:cBhvr>
                                        <p:cTn id="7" dur="20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10" grpId="0">
        <p:bldAsOne/>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Rectangle 2"/>
          <p:cNvSpPr/>
          <p:nvPr/>
        </p:nvSpPr>
        <p:spPr>
          <a:xfrm>
            <a:off x="8163499" y="493433"/>
            <a:ext cx="3454792" cy="584775"/>
          </a:xfrm>
          <a:prstGeom prst="rect">
            <a:avLst/>
          </a:prstGeom>
          <a:solidFill>
            <a:srgbClr val="0070C0"/>
          </a:solidFill>
        </p:spPr>
        <p:txBody>
          <a:bodyPr wrap="none">
            <a:spAutoFit/>
          </a:bodyPr>
          <a:lstStyle/>
          <a:p>
            <a:pPr algn="r" rtl="1"/>
            <a:r>
              <a:rPr lang="ar-IQ" sz="3200" b="1" dirty="0">
                <a:solidFill>
                  <a:prstClr val="white"/>
                </a:solidFill>
              </a:rPr>
              <a:t>معايير الاعتماد الأكاديمي</a:t>
            </a:r>
          </a:p>
        </p:txBody>
      </p:sp>
      <p:sp>
        <p:nvSpPr>
          <p:cNvPr id="4" name="Rectangle 3"/>
          <p:cNvSpPr/>
          <p:nvPr/>
        </p:nvSpPr>
        <p:spPr>
          <a:xfrm>
            <a:off x="571500" y="1053160"/>
            <a:ext cx="11051229" cy="1754326"/>
          </a:xfrm>
          <a:prstGeom prst="rect">
            <a:avLst/>
          </a:prstGeom>
          <a:solidFill>
            <a:schemeClr val="bg1">
              <a:alpha val="80000"/>
            </a:schemeClr>
          </a:solidFill>
        </p:spPr>
        <p:txBody>
          <a:bodyPr wrap="square">
            <a:spAutoFit/>
          </a:bodyPr>
          <a:lstStyle/>
          <a:p>
            <a:pPr lvl="0" algn="just" rtl="1"/>
            <a:r>
              <a:rPr lang="ar-IQ" sz="3600" b="1" dirty="0">
                <a:solidFill>
                  <a:prstClr val="black"/>
                </a:solidFill>
                <a:latin typeface="Calibri" panose="020F0502020204030204" pitchFamily="34" charset="0"/>
                <a:ea typeface="Times New Roman" panose="02020603050405020304" pitchFamily="18" charset="0"/>
              </a:rPr>
              <a:t>بأنها المعايير التي تضعها هيئة الاعتماد بمشاركة الجهات المعنية والمستفيدين من الخدمة التعليمية استرشاداً بالمعايير الدولية وتمثل الحد الأدنى لمستوى معايير المؤسسات أو البرامج التعليمية.</a:t>
            </a:r>
            <a:endParaRPr lang="ar-SA" sz="3600" b="1" dirty="0">
              <a:solidFill>
                <a:prstClr val="black"/>
              </a:solidFill>
              <a:latin typeface="Calibri" panose="020F0502020204030204" pitchFamily="34" charset="0"/>
              <a:ea typeface="Times New Roman" panose="02020603050405020304" pitchFamily="18" charset="0"/>
            </a:endParaRPr>
          </a:p>
        </p:txBody>
      </p:sp>
      <p:sp>
        <p:nvSpPr>
          <p:cNvPr id="5" name="Rectangle 4">
            <a:extLst>
              <a:ext uri="{FF2B5EF4-FFF2-40B4-BE49-F238E27FC236}">
                <a16:creationId xmlns:a16="http://schemas.microsoft.com/office/drawing/2014/main" id="{16CCC5F1-1FA0-4CB3-B3BC-9B497BEF7B27}"/>
              </a:ext>
            </a:extLst>
          </p:cNvPr>
          <p:cNvSpPr/>
          <p:nvPr/>
        </p:nvSpPr>
        <p:spPr>
          <a:xfrm>
            <a:off x="479011" y="4379865"/>
            <a:ext cx="11233978" cy="1815882"/>
          </a:xfrm>
          <a:prstGeom prst="rect">
            <a:avLst/>
          </a:prstGeom>
        </p:spPr>
        <p:txBody>
          <a:bodyPr wrap="square">
            <a:spAutoFit/>
          </a:bodyPr>
          <a:lstStyle/>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IQ" sz="28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rPr>
              <a:t>المعيار</a:t>
            </a:r>
            <a:r>
              <a:rPr kumimoji="0" lang="en-US" sz="28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rPr>
              <a:t>Criteria : </a:t>
            </a:r>
            <a:r>
              <a:rPr kumimoji="0" lang="ar-IQ"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rPr>
              <a:t> </a:t>
            </a:r>
            <a:r>
              <a:rPr kumimoji="0" lang="ar-IQ"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rPr>
              <a:t>حكم او قاعدة او مستوى معين تسعى المؤسسة التعليمية للوصول اليه على انه غاية يجب تحقيقها بهدف قياس الواقع في ضوئه للتعرف على مدى اقتراب هذا الواقع من المستوى المطلوب.</a:t>
            </a:r>
          </a:p>
          <a:p>
            <a:pPr marL="0" marR="0" lvl="0" indent="0" algn="just" defTabSz="914400" rtl="1" eaLnBrk="1" fontAlgn="auto" latinLnBrk="0" hangingPunct="1">
              <a:lnSpc>
                <a:spcPct val="100000"/>
              </a:lnSpc>
              <a:spcBef>
                <a:spcPts val="0"/>
              </a:spcBef>
              <a:spcAft>
                <a:spcPts val="0"/>
              </a:spcAft>
              <a:buClrTx/>
              <a:buSzTx/>
              <a:buFontTx/>
              <a:buNone/>
              <a:tabLst/>
              <a:defRPr/>
            </a:pPr>
            <a:r>
              <a:rPr kumimoji="0" lang="ar-IQ" sz="28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rPr>
              <a:t>المؤشر</a:t>
            </a:r>
            <a:r>
              <a:rPr kumimoji="0" lang="en-US" sz="28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rPr>
              <a:t>Indicator</a:t>
            </a:r>
            <a:r>
              <a:rPr kumimoji="0" lang="en-US"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rPr>
              <a:t> </a:t>
            </a:r>
            <a:r>
              <a:rPr kumimoji="0" lang="en-US" sz="2800" b="1" i="0" u="none" strike="noStrike" kern="0" cap="none" spc="0" normalizeH="0" baseline="0" noProof="0" dirty="0">
                <a:ln>
                  <a:noFill/>
                </a:ln>
                <a:solidFill>
                  <a:srgbClr val="FF0000"/>
                </a:solidFill>
                <a:effectLst>
                  <a:outerShdw blurRad="38100" dist="38100" dir="2700000" algn="tl">
                    <a:srgbClr val="000000">
                      <a:alpha val="43137"/>
                    </a:srgbClr>
                  </a:outerShdw>
                </a:effectLst>
                <a:uLnTx/>
                <a:uFillTx/>
              </a:rPr>
              <a:t>:</a:t>
            </a:r>
            <a:r>
              <a:rPr kumimoji="0" lang="en-US"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rPr>
              <a:t> </a:t>
            </a:r>
            <a:r>
              <a:rPr kumimoji="0" lang="ar-IQ" sz="2800" b="1" i="0" u="none" strike="noStrike" kern="0" cap="none" spc="0" normalizeH="0" baseline="0" noProof="0" dirty="0">
                <a:ln>
                  <a:noFill/>
                </a:ln>
                <a:solidFill>
                  <a:prstClr val="black"/>
                </a:solidFill>
                <a:effectLst>
                  <a:outerShdw blurRad="38100" dist="38100" dir="2700000" algn="tl">
                    <a:srgbClr val="000000">
                      <a:alpha val="43137"/>
                    </a:srgbClr>
                  </a:outerShdw>
                </a:effectLst>
                <a:uLnTx/>
                <a:uFillTx/>
              </a:rPr>
              <a:t> </a:t>
            </a:r>
            <a:r>
              <a:rPr kumimoji="0" lang="ar-IQ" sz="2800" b="1" i="0" u="none" strike="noStrike" kern="0" cap="none" spc="0" normalizeH="0" baseline="0" noProof="0" dirty="0">
                <a:ln>
                  <a:noFill/>
                </a:ln>
                <a:solidFill>
                  <a:schemeClr val="bg1"/>
                </a:solidFill>
                <a:effectLst>
                  <a:outerShdw blurRad="38100" dist="38100" dir="2700000" algn="tl">
                    <a:srgbClr val="000000">
                      <a:alpha val="43137"/>
                    </a:srgbClr>
                  </a:outerShdw>
                </a:effectLst>
                <a:uLnTx/>
                <a:uFillTx/>
              </a:rPr>
              <a:t>هو علامة يمكن ملاحظتها في داخل المعايير اما كمية أو نوعية.</a:t>
            </a:r>
          </a:p>
        </p:txBody>
      </p:sp>
    </p:spTree>
    <p:extLst>
      <p:ext uri="{BB962C8B-B14F-4D97-AF65-F5344CB8AC3E}">
        <p14:creationId xmlns:p14="http://schemas.microsoft.com/office/powerpoint/2010/main" val="310839789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1000" fill="hold"/>
                                        <p:tgtEl>
                                          <p:spTgt spid="4"/>
                                        </p:tgtEl>
                                        <p:attrNameLst>
                                          <p:attrName>ppt_x</p:attrName>
                                        </p:attrNameLst>
                                      </p:cBhvr>
                                      <p:tavLst>
                                        <p:tav tm="0">
                                          <p:val>
                                            <p:strVal val="1+#ppt_w/2"/>
                                          </p:val>
                                        </p:tav>
                                        <p:tav tm="100000">
                                          <p:val>
                                            <p:strVal val="#ppt_x"/>
                                          </p:val>
                                        </p:tav>
                                      </p:tavLst>
                                    </p:anim>
                                    <p:anim calcmode="lin" valueType="num">
                                      <p:cBhvr additive="base">
                                        <p:cTn id="8" dur="1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1"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2334</TotalTime>
  <Words>981</Words>
  <Application>Microsoft Office PowerPoint</Application>
  <PresentationFormat>Widescreen</PresentationFormat>
  <Paragraphs>107</Paragraphs>
  <Slides>28</Slides>
  <Notes>0</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28</vt:i4>
      </vt:variant>
    </vt:vector>
  </HeadingPairs>
  <TitlesOfParts>
    <vt:vector size="35" baseType="lpstr">
      <vt:lpstr>Arial</vt:lpstr>
      <vt:lpstr>Calibri</vt:lpstr>
      <vt:lpstr>Calibri Light</vt:lpstr>
      <vt:lpstr>Segoe UI</vt:lpstr>
      <vt:lpstr>Times New Roman</vt:lpstr>
      <vt:lpstr>Office Theme</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Mohammed Haboubi</dc:creator>
  <cp:lastModifiedBy>Ammar</cp:lastModifiedBy>
  <cp:revision>97</cp:revision>
  <dcterms:created xsi:type="dcterms:W3CDTF">2017-05-22T16:21:53Z</dcterms:created>
  <dcterms:modified xsi:type="dcterms:W3CDTF">2019-11-18T23:38:48Z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1661953</vt:lpwstr>
  </property>
  <property fmtid="{D5CDD505-2E9C-101B-9397-08002B2CF9AE}" pid="3" name="NXPowerLiteSettings">
    <vt:lpwstr>C7000400038000</vt:lpwstr>
  </property>
  <property fmtid="{D5CDD505-2E9C-101B-9397-08002B2CF9AE}" pid="4" name="NXPowerLiteVersion">
    <vt:lpwstr>S8.2.2</vt:lpwstr>
  </property>
</Properties>
</file>